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9"/>
  </p:notesMasterIdLst>
  <p:sldIdLst>
    <p:sldId id="256" r:id="rId3"/>
    <p:sldId id="265" r:id="rId4"/>
    <p:sldId id="266" r:id="rId5"/>
    <p:sldId id="267" r:id="rId6"/>
    <p:sldId id="268" r:id="rId7"/>
    <p:sldId id="300" r:id="rId8"/>
    <p:sldId id="301" r:id="rId9"/>
    <p:sldId id="269" r:id="rId10"/>
    <p:sldId id="264" r:id="rId11"/>
    <p:sldId id="270" r:id="rId12"/>
    <p:sldId id="272" r:id="rId13"/>
    <p:sldId id="273" r:id="rId14"/>
    <p:sldId id="274" r:id="rId15"/>
    <p:sldId id="276" r:id="rId16"/>
    <p:sldId id="277" r:id="rId17"/>
    <p:sldId id="278" r:id="rId18"/>
    <p:sldId id="280" r:id="rId19"/>
    <p:sldId id="281" r:id="rId20"/>
    <p:sldId id="297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302" r:id="rId34"/>
    <p:sldId id="303" r:id="rId35"/>
    <p:sldId id="282" r:id="rId36"/>
    <p:sldId id="283" r:id="rId37"/>
    <p:sldId id="284" r:id="rId38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pos="7680" userDrawn="1">
          <p15:clr>
            <a:srgbClr val="A4A3A4"/>
          </p15:clr>
        </p15:guide>
        <p15:guide id="4" orient="horz" pos="40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5522"/>
    <a:srgbClr val="6699CC"/>
    <a:srgbClr val="4D4D4D"/>
    <a:srgbClr val="005799"/>
    <a:srgbClr val="038A4F"/>
    <a:srgbClr val="722059"/>
    <a:srgbClr val="CFE7CF"/>
    <a:srgbClr val="CAFEE8"/>
    <a:srgbClr val="99CC99"/>
    <a:srgbClr val="F7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AD5EE9-518F-AF42-B437-8651F6402125}" v="38" dt="2022-09-21T23:21:00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76" autoAdjust="0"/>
    <p:restoredTop sz="94554"/>
  </p:normalViewPr>
  <p:slideViewPr>
    <p:cSldViewPr showGuides="1">
      <p:cViewPr>
        <p:scale>
          <a:sx n="100" d="100"/>
          <a:sy n="100" d="100"/>
        </p:scale>
        <p:origin x="-48" y="144"/>
      </p:cViewPr>
      <p:guideLst>
        <p:guide orient="horz"/>
        <p:guide/>
        <p:guide pos="7680"/>
        <p:guide orient="horz" pos="40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ndy Barrantes" userId="7fd26d0c-e468-47af-9646-3c5b18916c1f" providerId="ADAL" clId="{228E287C-C827-DB4A-B007-74C70EB3780B}"/>
    <pc:docChg chg="undo custSel addSld delSld modSld">
      <pc:chgData name="Wendy Barrantes" userId="7fd26d0c-e468-47af-9646-3c5b18916c1f" providerId="ADAL" clId="{228E287C-C827-DB4A-B007-74C70EB3780B}" dt="2022-02-17T14:54:08.637" v="61"/>
      <pc:docMkLst>
        <pc:docMk/>
      </pc:docMkLst>
      <pc:sldChg chg="add del mod modShow">
        <pc:chgData name="Wendy Barrantes" userId="7fd26d0c-e468-47af-9646-3c5b18916c1f" providerId="ADAL" clId="{228E287C-C827-DB4A-B007-74C70EB3780B}" dt="2022-02-17T14:52:43.522" v="23"/>
        <pc:sldMkLst>
          <pc:docMk/>
          <pc:sldMk cId="3892086903" sldId="264"/>
        </pc:sldMkLst>
      </pc:sldChg>
      <pc:sldChg chg="mod modShow">
        <pc:chgData name="Wendy Barrantes" userId="7fd26d0c-e468-47af-9646-3c5b18916c1f" providerId="ADAL" clId="{228E287C-C827-DB4A-B007-74C70EB3780B}" dt="2022-02-15T22:11:42.716" v="10" actId="729"/>
        <pc:sldMkLst>
          <pc:docMk/>
          <pc:sldMk cId="1821947952" sldId="265"/>
        </pc:sldMkLst>
      </pc:sldChg>
      <pc:sldChg chg="modSp mod modShow">
        <pc:chgData name="Wendy Barrantes" userId="7fd26d0c-e468-47af-9646-3c5b18916c1f" providerId="ADAL" clId="{228E287C-C827-DB4A-B007-74C70EB3780B}" dt="2022-02-17T14:53:47.855" v="59" actId="20577"/>
        <pc:sldMkLst>
          <pc:docMk/>
          <pc:sldMk cId="2489969318" sldId="269"/>
        </pc:sldMkLst>
        <pc:spChg chg="mod">
          <ac:chgData name="Wendy Barrantes" userId="7fd26d0c-e468-47af-9646-3c5b18916c1f" providerId="ADAL" clId="{228E287C-C827-DB4A-B007-74C70EB3780B}" dt="2022-02-17T14:53:47.855" v="59" actId="20577"/>
          <ac:spMkLst>
            <pc:docMk/>
            <pc:sldMk cId="2489969318" sldId="269"/>
            <ac:spMk id="3" creationId="{349B528F-F7F3-4411-984E-695742F42C22}"/>
          </ac:spMkLst>
        </pc:spChg>
      </pc:sldChg>
      <pc:sldChg chg="mod modShow">
        <pc:chgData name="Wendy Barrantes" userId="7fd26d0c-e468-47af-9646-3c5b18916c1f" providerId="ADAL" clId="{228E287C-C827-DB4A-B007-74C70EB3780B}" dt="2022-02-15T22:12:22.178" v="13" actId="729"/>
        <pc:sldMkLst>
          <pc:docMk/>
          <pc:sldMk cId="646051268" sldId="270"/>
        </pc:sldMkLst>
      </pc:sldChg>
      <pc:sldChg chg="add del mod modShow">
        <pc:chgData name="Wendy Barrantes" userId="7fd26d0c-e468-47af-9646-3c5b18916c1f" providerId="ADAL" clId="{228E287C-C827-DB4A-B007-74C70EB3780B}" dt="2022-02-17T14:54:08.637" v="61"/>
        <pc:sldMkLst>
          <pc:docMk/>
          <pc:sldMk cId="4283233517" sldId="272"/>
        </pc:sldMkLst>
      </pc:sldChg>
      <pc:sldChg chg="mod modShow">
        <pc:chgData name="Wendy Barrantes" userId="7fd26d0c-e468-47af-9646-3c5b18916c1f" providerId="ADAL" clId="{228E287C-C827-DB4A-B007-74C70EB3780B}" dt="2022-02-15T22:12:36.599" v="15" actId="729"/>
        <pc:sldMkLst>
          <pc:docMk/>
          <pc:sldMk cId="1277166658" sldId="273"/>
        </pc:sldMkLst>
      </pc:sldChg>
      <pc:sldChg chg="mod modShow">
        <pc:chgData name="Wendy Barrantes" userId="7fd26d0c-e468-47af-9646-3c5b18916c1f" providerId="ADAL" clId="{228E287C-C827-DB4A-B007-74C70EB3780B}" dt="2022-02-15T22:12:40.061" v="16" actId="729"/>
        <pc:sldMkLst>
          <pc:docMk/>
          <pc:sldMk cId="1556556471" sldId="274"/>
        </pc:sldMkLst>
      </pc:sldChg>
      <pc:sldChg chg="mod modShow">
        <pc:chgData name="Wendy Barrantes" userId="7fd26d0c-e468-47af-9646-3c5b18916c1f" providerId="ADAL" clId="{228E287C-C827-DB4A-B007-74C70EB3780B}" dt="2022-02-15T22:12:42.135" v="17" actId="729"/>
        <pc:sldMkLst>
          <pc:docMk/>
          <pc:sldMk cId="2374532905" sldId="275"/>
        </pc:sldMkLst>
      </pc:sldChg>
      <pc:sldChg chg="mod modShow">
        <pc:chgData name="Wendy Barrantes" userId="7fd26d0c-e468-47af-9646-3c5b18916c1f" providerId="ADAL" clId="{228E287C-C827-DB4A-B007-74C70EB3780B}" dt="2022-01-31T21:19:39.981" v="0" actId="729"/>
        <pc:sldMkLst>
          <pc:docMk/>
          <pc:sldMk cId="218290628" sldId="277"/>
        </pc:sldMkLst>
      </pc:sldChg>
      <pc:sldChg chg="mod modShow">
        <pc:chgData name="Wendy Barrantes" userId="7fd26d0c-e468-47af-9646-3c5b18916c1f" providerId="ADAL" clId="{228E287C-C827-DB4A-B007-74C70EB3780B}" dt="2022-01-31T21:21:19.325" v="9" actId="729"/>
        <pc:sldMkLst>
          <pc:docMk/>
          <pc:sldMk cId="3271823754" sldId="281"/>
        </pc:sldMkLst>
      </pc:sldChg>
      <pc:sldChg chg="modSp mod">
        <pc:chgData name="Wendy Barrantes" userId="7fd26d0c-e468-47af-9646-3c5b18916c1f" providerId="ADAL" clId="{228E287C-C827-DB4A-B007-74C70EB3780B}" dt="2022-02-16T00:42:29.996" v="19" actId="20577"/>
        <pc:sldMkLst>
          <pc:docMk/>
          <pc:sldMk cId="1797662757" sldId="283"/>
        </pc:sldMkLst>
        <pc:spChg chg="mod">
          <ac:chgData name="Wendy Barrantes" userId="7fd26d0c-e468-47af-9646-3c5b18916c1f" providerId="ADAL" clId="{228E287C-C827-DB4A-B007-74C70EB3780B}" dt="2022-02-16T00:42:29.996" v="19" actId="20577"/>
          <ac:spMkLst>
            <pc:docMk/>
            <pc:sldMk cId="1797662757" sldId="283"/>
            <ac:spMk id="6" creationId="{6136E567-1A62-45BA-866B-A9CC99939503}"/>
          </ac:spMkLst>
        </pc:spChg>
      </pc:sldChg>
      <pc:sldChg chg="add">
        <pc:chgData name="Wendy Barrantes" userId="7fd26d0c-e468-47af-9646-3c5b18916c1f" providerId="ADAL" clId="{228E287C-C827-DB4A-B007-74C70EB3780B}" dt="2022-02-17T14:52:11.122" v="20"/>
        <pc:sldMkLst>
          <pc:docMk/>
          <pc:sldMk cId="1635011545" sldId="300"/>
        </pc:sldMkLst>
      </pc:sldChg>
      <pc:sldChg chg="add">
        <pc:chgData name="Wendy Barrantes" userId="7fd26d0c-e468-47af-9646-3c5b18916c1f" providerId="ADAL" clId="{228E287C-C827-DB4A-B007-74C70EB3780B}" dt="2022-02-17T14:52:20.720" v="21"/>
        <pc:sldMkLst>
          <pc:docMk/>
          <pc:sldMk cId="2363021083" sldId="301"/>
        </pc:sldMkLst>
      </pc:sldChg>
    </pc:docChg>
  </pc:docChgLst>
  <pc:docChgLst>
    <pc:chgData name="Wendy Barrantes" userId="7fd26d0c-e468-47af-9646-3c5b18916c1f" providerId="ADAL" clId="{47218FA0-605F-A04F-848A-A056D22B1305}"/>
    <pc:docChg chg="undo custSel modSld">
      <pc:chgData name="Wendy Barrantes" userId="7fd26d0c-e468-47af-9646-3c5b18916c1f" providerId="ADAL" clId="{47218FA0-605F-A04F-848A-A056D22B1305}" dt="2022-05-25T22:15:41.825" v="374" actId="20577"/>
      <pc:docMkLst>
        <pc:docMk/>
      </pc:docMkLst>
      <pc:sldChg chg="addSp delSp modSp mod">
        <pc:chgData name="Wendy Barrantes" userId="7fd26d0c-e468-47af-9646-3c5b18916c1f" providerId="ADAL" clId="{47218FA0-605F-A04F-848A-A056D22B1305}" dt="2022-05-25T22:15:41.825" v="374" actId="20577"/>
        <pc:sldMkLst>
          <pc:docMk/>
          <pc:sldMk cId="3892086903" sldId="264"/>
        </pc:sldMkLst>
        <pc:spChg chg="del">
          <ac:chgData name="Wendy Barrantes" userId="7fd26d0c-e468-47af-9646-3c5b18916c1f" providerId="ADAL" clId="{47218FA0-605F-A04F-848A-A056D22B1305}" dt="2022-05-25T22:05:49.678" v="221" actId="478"/>
          <ac:spMkLst>
            <pc:docMk/>
            <pc:sldMk cId="3892086903" sldId="264"/>
            <ac:spMk id="7" creationId="{ACE58A5D-D3FD-4302-96F0-2852ADED0E9C}"/>
          </ac:spMkLst>
        </pc:spChg>
        <pc:spChg chg="mod">
          <ac:chgData name="Wendy Barrantes" userId="7fd26d0c-e468-47af-9646-3c5b18916c1f" providerId="ADAL" clId="{47218FA0-605F-A04F-848A-A056D22B1305}" dt="2022-05-25T22:06:44.426" v="230" actId="1076"/>
          <ac:spMkLst>
            <pc:docMk/>
            <pc:sldMk cId="3892086903" sldId="264"/>
            <ac:spMk id="10" creationId="{C2CE3995-21B9-48DF-96F1-156A7F51C566}"/>
          </ac:spMkLst>
        </pc:spChg>
        <pc:spChg chg="mod">
          <ac:chgData name="Wendy Barrantes" userId="7fd26d0c-e468-47af-9646-3c5b18916c1f" providerId="ADAL" clId="{47218FA0-605F-A04F-848A-A056D22B1305}" dt="2022-05-25T22:11:51.821" v="298" actId="1076"/>
          <ac:spMkLst>
            <pc:docMk/>
            <pc:sldMk cId="3892086903" sldId="264"/>
            <ac:spMk id="12" creationId="{C175229F-3C77-4D4D-BD4E-3BA742D2D705}"/>
          </ac:spMkLst>
        </pc:spChg>
        <pc:spChg chg="mod">
          <ac:chgData name="Wendy Barrantes" userId="7fd26d0c-e468-47af-9646-3c5b18916c1f" providerId="ADAL" clId="{47218FA0-605F-A04F-848A-A056D22B1305}" dt="2022-05-06T00:15:01.550" v="100" actId="688"/>
          <ac:spMkLst>
            <pc:docMk/>
            <pc:sldMk cId="3892086903" sldId="264"/>
            <ac:spMk id="13" creationId="{5BD8F6D9-2B1D-4305-8D5D-09264520B123}"/>
          </ac:spMkLst>
        </pc:spChg>
        <pc:spChg chg="del">
          <ac:chgData name="Wendy Barrantes" userId="7fd26d0c-e468-47af-9646-3c5b18916c1f" providerId="ADAL" clId="{47218FA0-605F-A04F-848A-A056D22B1305}" dt="2022-05-25T22:09:22.801" v="285" actId="478"/>
          <ac:spMkLst>
            <pc:docMk/>
            <pc:sldMk cId="3892086903" sldId="264"/>
            <ac:spMk id="14" creationId="{1FFCEC20-2354-49C9-8ADA-978CCFAD82D2}"/>
          </ac:spMkLst>
        </pc:spChg>
        <pc:spChg chg="add del mod">
          <ac:chgData name="Wendy Barrantes" userId="7fd26d0c-e468-47af-9646-3c5b18916c1f" providerId="ADAL" clId="{47218FA0-605F-A04F-848A-A056D22B1305}" dt="2022-05-25T22:07:07.332" v="232" actId="478"/>
          <ac:spMkLst>
            <pc:docMk/>
            <pc:sldMk cId="3892086903" sldId="264"/>
            <ac:spMk id="15" creationId="{3BF0B978-2466-4CD2-AEC2-8B52648D0318}"/>
          </ac:spMkLst>
        </pc:spChg>
        <pc:spChg chg="mod">
          <ac:chgData name="Wendy Barrantes" userId="7fd26d0c-e468-47af-9646-3c5b18916c1f" providerId="ADAL" clId="{47218FA0-605F-A04F-848A-A056D22B1305}" dt="2022-05-06T00:15:37.408" v="106" actId="1076"/>
          <ac:spMkLst>
            <pc:docMk/>
            <pc:sldMk cId="3892086903" sldId="264"/>
            <ac:spMk id="16" creationId="{8C4F3778-307E-43D8-B733-2E780A131F53}"/>
          </ac:spMkLst>
        </pc:spChg>
        <pc:spChg chg="del">
          <ac:chgData name="Wendy Barrantes" userId="7fd26d0c-e468-47af-9646-3c5b18916c1f" providerId="ADAL" clId="{47218FA0-605F-A04F-848A-A056D22B1305}" dt="2022-05-25T22:09:17.288" v="284" actId="478"/>
          <ac:spMkLst>
            <pc:docMk/>
            <pc:sldMk cId="3892086903" sldId="264"/>
            <ac:spMk id="17" creationId="{65AAB6BD-7F39-48A1-91FB-071C0AA34D1C}"/>
          </ac:spMkLst>
        </pc:spChg>
        <pc:spChg chg="mod">
          <ac:chgData name="Wendy Barrantes" userId="7fd26d0c-e468-47af-9646-3c5b18916c1f" providerId="ADAL" clId="{47218FA0-605F-A04F-848A-A056D22B1305}" dt="2022-05-25T22:06:19.665" v="227" actId="1076"/>
          <ac:spMkLst>
            <pc:docMk/>
            <pc:sldMk cId="3892086903" sldId="264"/>
            <ac:spMk id="18" creationId="{E9D7B402-60BD-48D4-9948-C8EA82BF7E75}"/>
          </ac:spMkLst>
        </pc:spChg>
        <pc:spChg chg="mod">
          <ac:chgData name="Wendy Barrantes" userId="7fd26d0c-e468-47af-9646-3c5b18916c1f" providerId="ADAL" clId="{47218FA0-605F-A04F-848A-A056D22B1305}" dt="2022-05-06T00:16:33.209" v="128" actId="1076"/>
          <ac:spMkLst>
            <pc:docMk/>
            <pc:sldMk cId="3892086903" sldId="264"/>
            <ac:spMk id="24" creationId="{BDDC49D1-BAAB-408B-9DFB-D8ACFBDF8872}"/>
          </ac:spMkLst>
        </pc:spChg>
        <pc:spChg chg="mod">
          <ac:chgData name="Wendy Barrantes" userId="7fd26d0c-e468-47af-9646-3c5b18916c1f" providerId="ADAL" clId="{47218FA0-605F-A04F-848A-A056D22B1305}" dt="2022-05-06T00:17:54.593" v="138" actId="14100"/>
          <ac:spMkLst>
            <pc:docMk/>
            <pc:sldMk cId="3892086903" sldId="264"/>
            <ac:spMk id="25" creationId="{6D541351-6B41-4CB4-AE53-9BC43C1C2E1D}"/>
          </ac:spMkLst>
        </pc:spChg>
        <pc:spChg chg="del">
          <ac:chgData name="Wendy Barrantes" userId="7fd26d0c-e468-47af-9646-3c5b18916c1f" providerId="ADAL" clId="{47218FA0-605F-A04F-848A-A056D22B1305}" dt="2022-05-25T22:05:48.398" v="220" actId="478"/>
          <ac:spMkLst>
            <pc:docMk/>
            <pc:sldMk cId="3892086903" sldId="264"/>
            <ac:spMk id="40" creationId="{2F468FCD-926B-4FB5-9C12-6D84106A08A2}"/>
          </ac:spMkLst>
        </pc:spChg>
        <pc:spChg chg="mod">
          <ac:chgData name="Wendy Barrantes" userId="7fd26d0c-e468-47af-9646-3c5b18916c1f" providerId="ADAL" clId="{47218FA0-605F-A04F-848A-A056D22B1305}" dt="2022-05-13T00:02:48.403" v="208" actId="20577"/>
          <ac:spMkLst>
            <pc:docMk/>
            <pc:sldMk cId="3892086903" sldId="264"/>
            <ac:spMk id="43" creationId="{7A43B60D-852C-44FF-B719-79ED592822D8}"/>
          </ac:spMkLst>
        </pc:spChg>
        <pc:spChg chg="mod">
          <ac:chgData name="Wendy Barrantes" userId="7fd26d0c-e468-47af-9646-3c5b18916c1f" providerId="ADAL" clId="{47218FA0-605F-A04F-848A-A056D22B1305}" dt="2022-05-25T22:09:04.959" v="282" actId="20577"/>
          <ac:spMkLst>
            <pc:docMk/>
            <pc:sldMk cId="3892086903" sldId="264"/>
            <ac:spMk id="45" creationId="{D96C191B-9821-420F-A226-035628CF753F}"/>
          </ac:spMkLst>
        </pc:spChg>
        <pc:spChg chg="mod">
          <ac:chgData name="Wendy Barrantes" userId="7fd26d0c-e468-47af-9646-3c5b18916c1f" providerId="ADAL" clId="{47218FA0-605F-A04F-848A-A056D22B1305}" dt="2022-05-25T22:07:24.659" v="252" actId="20577"/>
          <ac:spMkLst>
            <pc:docMk/>
            <pc:sldMk cId="3892086903" sldId="264"/>
            <ac:spMk id="47" creationId="{BD0B7793-61DF-42A4-8928-04FADED9C29D}"/>
          </ac:spMkLst>
        </pc:spChg>
        <pc:spChg chg="mod">
          <ac:chgData name="Wendy Barrantes" userId="7fd26d0c-e468-47af-9646-3c5b18916c1f" providerId="ADAL" clId="{47218FA0-605F-A04F-848A-A056D22B1305}" dt="2022-05-25T22:11:55.107" v="299" actId="1076"/>
          <ac:spMkLst>
            <pc:docMk/>
            <pc:sldMk cId="3892086903" sldId="264"/>
            <ac:spMk id="48" creationId="{24B7F283-5428-4D75-83B1-6738DC5EE368}"/>
          </ac:spMkLst>
        </pc:spChg>
        <pc:spChg chg="add del mod">
          <ac:chgData name="Wendy Barrantes" userId="7fd26d0c-e468-47af-9646-3c5b18916c1f" providerId="ADAL" clId="{47218FA0-605F-A04F-848A-A056D22B1305}" dt="2022-05-25T22:07:05.921" v="231" actId="478"/>
          <ac:spMkLst>
            <pc:docMk/>
            <pc:sldMk cId="3892086903" sldId="264"/>
            <ac:spMk id="49" creationId="{2FD4B891-B31A-4EEF-ADAA-7413DB398C8F}"/>
          </ac:spMkLst>
        </pc:spChg>
        <pc:spChg chg="mod">
          <ac:chgData name="Wendy Barrantes" userId="7fd26d0c-e468-47af-9646-3c5b18916c1f" providerId="ADAL" clId="{47218FA0-605F-A04F-848A-A056D22B1305}" dt="2022-05-06T00:16:14.846" v="124" actId="1076"/>
          <ac:spMkLst>
            <pc:docMk/>
            <pc:sldMk cId="3892086903" sldId="264"/>
            <ac:spMk id="50" creationId="{7261B8C6-7442-47FE-8C13-92F9AC3789DA}"/>
          </ac:spMkLst>
        </pc:spChg>
        <pc:spChg chg="mod">
          <ac:chgData name="Wendy Barrantes" userId="7fd26d0c-e468-47af-9646-3c5b18916c1f" providerId="ADAL" clId="{47218FA0-605F-A04F-848A-A056D22B1305}" dt="2022-05-25T22:15:41.825" v="374" actId="20577"/>
          <ac:spMkLst>
            <pc:docMk/>
            <pc:sldMk cId="3892086903" sldId="264"/>
            <ac:spMk id="51" creationId="{5FE541C5-A083-46C9-8A22-AAD298B26BDA}"/>
          </ac:spMkLst>
        </pc:spChg>
        <pc:spChg chg="del">
          <ac:chgData name="Wendy Barrantes" userId="7fd26d0c-e468-47af-9646-3c5b18916c1f" providerId="ADAL" clId="{47218FA0-605F-A04F-848A-A056D22B1305}" dt="2022-05-06T00:15:25.063" v="104" actId="21"/>
          <ac:spMkLst>
            <pc:docMk/>
            <pc:sldMk cId="3892086903" sldId="264"/>
            <ac:spMk id="52" creationId="{C8015BBA-CBBF-4873-9815-A962435E03AE}"/>
          </ac:spMkLst>
        </pc:spChg>
        <pc:spChg chg="del">
          <ac:chgData name="Wendy Barrantes" userId="7fd26d0c-e468-47af-9646-3c5b18916c1f" providerId="ADAL" clId="{47218FA0-605F-A04F-848A-A056D22B1305}" dt="2022-05-25T22:09:15.120" v="283" actId="478"/>
          <ac:spMkLst>
            <pc:docMk/>
            <pc:sldMk cId="3892086903" sldId="264"/>
            <ac:spMk id="53" creationId="{72076EBF-A84A-4919-BB56-AC96A0F14053}"/>
          </ac:spMkLst>
        </pc:spChg>
        <pc:spChg chg="del">
          <ac:chgData name="Wendy Barrantes" userId="7fd26d0c-e468-47af-9646-3c5b18916c1f" providerId="ADAL" clId="{47218FA0-605F-A04F-848A-A056D22B1305}" dt="2022-05-25T22:09:25.635" v="286" actId="478"/>
          <ac:spMkLst>
            <pc:docMk/>
            <pc:sldMk cId="3892086903" sldId="264"/>
            <ac:spMk id="54" creationId="{9E772AEB-716C-4512-AD30-82633087607F}"/>
          </ac:spMkLst>
        </pc:spChg>
        <pc:spChg chg="del">
          <ac:chgData name="Wendy Barrantes" userId="7fd26d0c-e468-47af-9646-3c5b18916c1f" providerId="ADAL" clId="{47218FA0-605F-A04F-848A-A056D22B1305}" dt="2022-05-25T22:09:28.268" v="287" actId="478"/>
          <ac:spMkLst>
            <pc:docMk/>
            <pc:sldMk cId="3892086903" sldId="264"/>
            <ac:spMk id="55" creationId="{2C1B2342-BBE8-490E-A055-998F1D8978A2}"/>
          </ac:spMkLst>
        </pc:spChg>
        <pc:spChg chg="mod">
          <ac:chgData name="Wendy Barrantes" userId="7fd26d0c-e468-47af-9646-3c5b18916c1f" providerId="ADAL" clId="{47218FA0-605F-A04F-848A-A056D22B1305}" dt="2022-05-25T22:09:36.491" v="289" actId="1076"/>
          <ac:spMkLst>
            <pc:docMk/>
            <pc:sldMk cId="3892086903" sldId="264"/>
            <ac:spMk id="56" creationId="{6BA671E0-FC04-45A2-8340-74B5B18D1904}"/>
          </ac:spMkLst>
        </pc:spChg>
        <pc:spChg chg="add mod">
          <ac:chgData name="Wendy Barrantes" userId="7fd26d0c-e468-47af-9646-3c5b18916c1f" providerId="ADAL" clId="{47218FA0-605F-A04F-848A-A056D22B1305}" dt="2022-05-06T00:16:22.802" v="125" actId="1076"/>
          <ac:spMkLst>
            <pc:docMk/>
            <pc:sldMk cId="3892086903" sldId="264"/>
            <ac:spMk id="57" creationId="{A4399944-2626-8318-931E-3230230418FA}"/>
          </ac:spMkLst>
        </pc:spChg>
        <pc:spChg chg="add mod">
          <ac:chgData name="Wendy Barrantes" userId="7fd26d0c-e468-47af-9646-3c5b18916c1f" providerId="ADAL" clId="{47218FA0-605F-A04F-848A-A056D22B1305}" dt="2022-05-25T22:07:44.215" v="259" actId="1035"/>
          <ac:spMkLst>
            <pc:docMk/>
            <pc:sldMk cId="3892086903" sldId="264"/>
            <ac:spMk id="58" creationId="{C3C0EEB4-FD84-6990-0830-9415EA51F1E5}"/>
          </ac:spMkLst>
        </pc:spChg>
        <pc:spChg chg="add del mod">
          <ac:chgData name="Wendy Barrantes" userId="7fd26d0c-e468-47af-9646-3c5b18916c1f" providerId="ADAL" clId="{47218FA0-605F-A04F-848A-A056D22B1305}" dt="2022-05-25T22:06:37.654" v="229" actId="478"/>
          <ac:spMkLst>
            <pc:docMk/>
            <pc:sldMk cId="3892086903" sldId="264"/>
            <ac:spMk id="60" creationId="{25AA202F-7670-B479-2474-EA949C80114A}"/>
          </ac:spMkLst>
        </pc:spChg>
        <pc:spChg chg="mod">
          <ac:chgData name="Wendy Barrantes" userId="7fd26d0c-e468-47af-9646-3c5b18916c1f" providerId="ADAL" clId="{47218FA0-605F-A04F-848A-A056D22B1305}" dt="2022-05-25T22:09:33.038" v="288" actId="1076"/>
          <ac:spMkLst>
            <pc:docMk/>
            <pc:sldMk cId="3892086903" sldId="264"/>
            <ac:spMk id="61" creationId="{6E60A582-16F0-428F-ACCA-045B5302D133}"/>
          </ac:spMkLst>
        </pc:spChg>
        <pc:spChg chg="add mod">
          <ac:chgData name="Wendy Barrantes" userId="7fd26d0c-e468-47af-9646-3c5b18916c1f" providerId="ADAL" clId="{47218FA0-605F-A04F-848A-A056D22B1305}" dt="2022-05-25T22:13:35.497" v="362" actId="20577"/>
          <ac:spMkLst>
            <pc:docMk/>
            <pc:sldMk cId="3892086903" sldId="264"/>
            <ac:spMk id="62" creationId="{952962E8-0724-EF76-AB5E-848BD237A0C0}"/>
          </ac:spMkLst>
        </pc:spChg>
        <pc:spChg chg="del mod">
          <ac:chgData name="Wendy Barrantes" userId="7fd26d0c-e468-47af-9646-3c5b18916c1f" providerId="ADAL" clId="{47218FA0-605F-A04F-848A-A056D22B1305}" dt="2022-05-25T22:06:04.230" v="223" actId="478"/>
          <ac:spMkLst>
            <pc:docMk/>
            <pc:sldMk cId="3892086903" sldId="264"/>
            <ac:spMk id="63" creationId="{38E3C664-1DF1-5F4D-9795-F6BB95D16EF6}"/>
          </ac:spMkLst>
        </pc:spChg>
        <pc:spChg chg="add del mod">
          <ac:chgData name="Wendy Barrantes" userId="7fd26d0c-e468-47af-9646-3c5b18916c1f" providerId="ADAL" clId="{47218FA0-605F-A04F-848A-A056D22B1305}" dt="2022-05-06T00:20:25.221" v="148" actId="478"/>
          <ac:spMkLst>
            <pc:docMk/>
            <pc:sldMk cId="3892086903" sldId="264"/>
            <ac:spMk id="64" creationId="{1647725C-74D9-78FA-C6A0-3F75D379443D}"/>
          </ac:spMkLst>
        </pc:spChg>
        <pc:spChg chg="add mod">
          <ac:chgData name="Wendy Barrantes" userId="7fd26d0c-e468-47af-9646-3c5b18916c1f" providerId="ADAL" clId="{47218FA0-605F-A04F-848A-A056D22B1305}" dt="2022-05-25T22:12:31.357" v="307" actId="1076"/>
          <ac:spMkLst>
            <pc:docMk/>
            <pc:sldMk cId="3892086903" sldId="264"/>
            <ac:spMk id="64" creationId="{8265FDBF-EFA6-C410-44BD-A7AAD48D46EB}"/>
          </ac:spMkLst>
        </pc:spChg>
        <pc:cxnChg chg="mod">
          <ac:chgData name="Wendy Barrantes" userId="7fd26d0c-e468-47af-9646-3c5b18916c1f" providerId="ADAL" clId="{47218FA0-605F-A04F-848A-A056D22B1305}" dt="2022-05-25T22:05:54.164" v="222" actId="14100"/>
          <ac:cxnSpMkLst>
            <pc:docMk/>
            <pc:sldMk cId="3892086903" sldId="264"/>
            <ac:cxnSpMk id="34" creationId="{8BC22A8E-2607-48BC-A061-59BC2CDA2DEB}"/>
          </ac:cxnSpMkLst>
        </pc:cxnChg>
        <pc:cxnChg chg="add del mod">
          <ac:chgData name="Wendy Barrantes" userId="7fd26d0c-e468-47af-9646-3c5b18916c1f" providerId="ADAL" clId="{47218FA0-605F-A04F-848A-A056D22B1305}" dt="2022-05-06T00:19:24.935" v="144"/>
          <ac:cxnSpMkLst>
            <pc:docMk/>
            <pc:sldMk cId="3892086903" sldId="264"/>
            <ac:cxnSpMk id="62" creationId="{F3B06FF6-FB17-486B-E0B6-CE1FD0F1BC01}"/>
          </ac:cxnSpMkLst>
        </pc:cxnChg>
      </pc:sldChg>
      <pc:sldChg chg="delSp modSp mod">
        <pc:chgData name="Wendy Barrantes" userId="7fd26d0c-e468-47af-9646-3c5b18916c1f" providerId="ADAL" clId="{47218FA0-605F-A04F-848A-A056D22B1305}" dt="2022-05-06T00:22:21.551" v="181" actId="21"/>
        <pc:sldMkLst>
          <pc:docMk/>
          <pc:sldMk cId="4283233517" sldId="272"/>
        </pc:sldMkLst>
        <pc:picChg chg="del">
          <ac:chgData name="Wendy Barrantes" userId="7fd26d0c-e468-47af-9646-3c5b18916c1f" providerId="ADAL" clId="{47218FA0-605F-A04F-848A-A056D22B1305}" dt="2022-05-06T00:21:39.862" v="175" actId="478"/>
          <ac:picMkLst>
            <pc:docMk/>
            <pc:sldMk cId="4283233517" sldId="272"/>
            <ac:picMk id="5" creationId="{E2E7CB1E-C7AA-445A-8B6B-819CF7240432}"/>
          </ac:picMkLst>
        </pc:picChg>
        <pc:picChg chg="mod">
          <ac:chgData name="Wendy Barrantes" userId="7fd26d0c-e468-47af-9646-3c5b18916c1f" providerId="ADAL" clId="{47218FA0-605F-A04F-848A-A056D22B1305}" dt="2022-05-06T00:21:42.744" v="176" actId="1076"/>
          <ac:picMkLst>
            <pc:docMk/>
            <pc:sldMk cId="4283233517" sldId="272"/>
            <ac:picMk id="10" creationId="{2398CDB0-CD67-41F6-9924-E5ED3E92E60C}"/>
          </ac:picMkLst>
        </pc:picChg>
        <pc:picChg chg="del">
          <ac:chgData name="Wendy Barrantes" userId="7fd26d0c-e468-47af-9646-3c5b18916c1f" providerId="ADAL" clId="{47218FA0-605F-A04F-848A-A056D22B1305}" dt="2022-05-06T00:22:21.551" v="181" actId="21"/>
          <ac:picMkLst>
            <pc:docMk/>
            <pc:sldMk cId="4283233517" sldId="272"/>
            <ac:picMk id="15" creationId="{B5495EFC-7E1F-904C-B810-05D9FF6E3E05}"/>
          </ac:picMkLst>
        </pc:picChg>
        <pc:picChg chg="del">
          <ac:chgData name="Wendy Barrantes" userId="7fd26d0c-e468-47af-9646-3c5b18916c1f" providerId="ADAL" clId="{47218FA0-605F-A04F-848A-A056D22B1305}" dt="2022-05-06T00:22:21.551" v="181" actId="21"/>
          <ac:picMkLst>
            <pc:docMk/>
            <pc:sldMk cId="4283233517" sldId="272"/>
            <ac:picMk id="16" creationId="{DCD48A3B-F7D5-CB4C-9A90-C2EFA29DDD15}"/>
          </ac:picMkLst>
        </pc:picChg>
      </pc:sldChg>
      <pc:sldChg chg="delSp modSp mod">
        <pc:chgData name="Wendy Barrantes" userId="7fd26d0c-e468-47af-9646-3c5b18916c1f" providerId="ADAL" clId="{47218FA0-605F-A04F-848A-A056D22B1305}" dt="2022-05-06T00:22:00.395" v="180" actId="1076"/>
        <pc:sldMkLst>
          <pc:docMk/>
          <pc:sldMk cId="1277166658" sldId="273"/>
        </pc:sldMkLst>
        <pc:picChg chg="mod">
          <ac:chgData name="Wendy Barrantes" userId="7fd26d0c-e468-47af-9646-3c5b18916c1f" providerId="ADAL" clId="{47218FA0-605F-A04F-848A-A056D22B1305}" dt="2022-05-06T00:21:58.685" v="179" actId="1076"/>
          <ac:picMkLst>
            <pc:docMk/>
            <pc:sldMk cId="1277166658" sldId="273"/>
            <ac:picMk id="15" creationId="{8A6BFA5E-8E63-4BC9-99E8-4922C62BE75B}"/>
          </ac:picMkLst>
        </pc:picChg>
        <pc:picChg chg="mod">
          <ac:chgData name="Wendy Barrantes" userId="7fd26d0c-e468-47af-9646-3c5b18916c1f" providerId="ADAL" clId="{47218FA0-605F-A04F-848A-A056D22B1305}" dt="2022-05-06T00:21:57.132" v="178" actId="1076"/>
          <ac:picMkLst>
            <pc:docMk/>
            <pc:sldMk cId="1277166658" sldId="273"/>
            <ac:picMk id="16" creationId="{C09EDE04-E9E2-4298-AA50-4B5B4AE1D5EB}"/>
          </ac:picMkLst>
        </pc:picChg>
        <pc:picChg chg="del">
          <ac:chgData name="Wendy Barrantes" userId="7fd26d0c-e468-47af-9646-3c5b18916c1f" providerId="ADAL" clId="{47218FA0-605F-A04F-848A-A056D22B1305}" dt="2022-05-06T00:21:53.241" v="177" actId="478"/>
          <ac:picMkLst>
            <pc:docMk/>
            <pc:sldMk cId="1277166658" sldId="273"/>
            <ac:picMk id="17" creationId="{2698616E-3E7A-4D07-A6D3-374EE7ECA1A2}"/>
          </ac:picMkLst>
        </pc:picChg>
        <pc:picChg chg="mod">
          <ac:chgData name="Wendy Barrantes" userId="7fd26d0c-e468-47af-9646-3c5b18916c1f" providerId="ADAL" clId="{47218FA0-605F-A04F-848A-A056D22B1305}" dt="2022-05-06T00:22:00.395" v="180" actId="1076"/>
          <ac:picMkLst>
            <pc:docMk/>
            <pc:sldMk cId="1277166658" sldId="273"/>
            <ac:picMk id="18" creationId="{63AE6CB7-F431-4289-BA25-85108D86DBF9}"/>
          </ac:picMkLst>
        </pc:picChg>
      </pc:sldChg>
      <pc:sldChg chg="addSp modSp mod">
        <pc:chgData name="Wendy Barrantes" userId="7fd26d0c-e468-47af-9646-3c5b18916c1f" providerId="ADAL" clId="{47218FA0-605F-A04F-848A-A056D22B1305}" dt="2022-05-06T00:22:56.165" v="195" actId="1076"/>
        <pc:sldMkLst>
          <pc:docMk/>
          <pc:sldMk cId="1556556471" sldId="274"/>
        </pc:sldMkLst>
        <pc:picChg chg="add mod">
          <ac:chgData name="Wendy Barrantes" userId="7fd26d0c-e468-47af-9646-3c5b18916c1f" providerId="ADAL" clId="{47218FA0-605F-A04F-848A-A056D22B1305}" dt="2022-05-06T00:22:50.807" v="193" actId="1076"/>
          <ac:picMkLst>
            <pc:docMk/>
            <pc:sldMk cId="1556556471" sldId="274"/>
            <ac:picMk id="7" creationId="{DFAAF277-735B-0ADF-A1A1-9F997A00A2D9}"/>
          </ac:picMkLst>
        </pc:picChg>
        <pc:picChg chg="add mod">
          <ac:chgData name="Wendy Barrantes" userId="7fd26d0c-e468-47af-9646-3c5b18916c1f" providerId="ADAL" clId="{47218FA0-605F-A04F-848A-A056D22B1305}" dt="2022-05-06T00:22:42.088" v="188" actId="1076"/>
          <ac:picMkLst>
            <pc:docMk/>
            <pc:sldMk cId="1556556471" sldId="274"/>
            <ac:picMk id="8" creationId="{E425BD93-4407-5E8A-3313-5221ED2F959B}"/>
          </ac:picMkLst>
        </pc:picChg>
        <pc:picChg chg="mod">
          <ac:chgData name="Wendy Barrantes" userId="7fd26d0c-e468-47af-9646-3c5b18916c1f" providerId="ADAL" clId="{47218FA0-605F-A04F-848A-A056D22B1305}" dt="2022-05-06T00:22:48.930" v="192" actId="14100"/>
          <ac:picMkLst>
            <pc:docMk/>
            <pc:sldMk cId="1556556471" sldId="274"/>
            <ac:picMk id="10" creationId="{5EBFC816-E3D3-49B1-AFAB-66B537729632}"/>
          </ac:picMkLst>
        </pc:picChg>
        <pc:picChg chg="mod">
          <ac:chgData name="Wendy Barrantes" userId="7fd26d0c-e468-47af-9646-3c5b18916c1f" providerId="ADAL" clId="{47218FA0-605F-A04F-848A-A056D22B1305}" dt="2022-05-06T00:22:56.165" v="195" actId="1076"/>
          <ac:picMkLst>
            <pc:docMk/>
            <pc:sldMk cId="1556556471" sldId="274"/>
            <ac:picMk id="11" creationId="{F6489CBD-69E3-4978-B251-ECD1CE35C0D4}"/>
          </ac:picMkLst>
        </pc:picChg>
      </pc:sldChg>
      <pc:sldChg chg="mod modShow">
        <pc:chgData name="Wendy Barrantes" userId="7fd26d0c-e468-47af-9646-3c5b18916c1f" providerId="ADAL" clId="{47218FA0-605F-A04F-848A-A056D22B1305}" dt="2022-05-06T00:23:22.917" v="197" actId="729"/>
        <pc:sldMkLst>
          <pc:docMk/>
          <pc:sldMk cId="218290628" sldId="277"/>
        </pc:sldMkLst>
      </pc:sldChg>
      <pc:sldChg chg="modSp mod">
        <pc:chgData name="Wendy Barrantes" userId="7fd26d0c-e468-47af-9646-3c5b18916c1f" providerId="ADAL" clId="{47218FA0-605F-A04F-848A-A056D22B1305}" dt="2022-05-06T00:21:21.091" v="174" actId="20577"/>
        <pc:sldMkLst>
          <pc:docMk/>
          <pc:sldMk cId="2363021083" sldId="301"/>
        </pc:sldMkLst>
        <pc:spChg chg="mod">
          <ac:chgData name="Wendy Barrantes" userId="7fd26d0c-e468-47af-9646-3c5b18916c1f" providerId="ADAL" clId="{47218FA0-605F-A04F-848A-A056D22B1305}" dt="2022-05-06T00:21:21.091" v="174" actId="20577"/>
          <ac:spMkLst>
            <pc:docMk/>
            <pc:sldMk cId="2363021083" sldId="301"/>
            <ac:spMk id="3" creationId="{578DE05B-BB8C-4EC0-B59E-210F2247A999}"/>
          </ac:spMkLst>
        </pc:spChg>
      </pc:sldChg>
    </pc:docChg>
  </pc:docChgLst>
  <pc:docChgLst>
    <pc:chgData name="Wendy Barrantes" userId="7fd26d0c-e468-47af-9646-3c5b18916c1f" providerId="ADAL" clId="{B18E6C19-801E-2946-A6A6-6F29BBDBD848}"/>
    <pc:docChg chg="modSld">
      <pc:chgData name="Wendy Barrantes" userId="7fd26d0c-e468-47af-9646-3c5b18916c1f" providerId="ADAL" clId="{B18E6C19-801E-2946-A6A6-6F29BBDBD848}" dt="2022-03-27T18:19:04.520" v="1" actId="20577"/>
      <pc:docMkLst>
        <pc:docMk/>
      </pc:docMkLst>
      <pc:sldChg chg="modSp mod">
        <pc:chgData name="Wendy Barrantes" userId="7fd26d0c-e468-47af-9646-3c5b18916c1f" providerId="ADAL" clId="{B18E6C19-801E-2946-A6A6-6F29BBDBD848}" dt="2022-03-27T18:19:04.520" v="1" actId="20577"/>
        <pc:sldMkLst>
          <pc:docMk/>
          <pc:sldMk cId="1821947952" sldId="265"/>
        </pc:sldMkLst>
        <pc:spChg chg="mod">
          <ac:chgData name="Wendy Barrantes" userId="7fd26d0c-e468-47af-9646-3c5b18916c1f" providerId="ADAL" clId="{B18E6C19-801E-2946-A6A6-6F29BBDBD848}" dt="2022-03-27T18:19:04.520" v="1" actId="20577"/>
          <ac:spMkLst>
            <pc:docMk/>
            <pc:sldMk cId="1821947952" sldId="265"/>
            <ac:spMk id="38" creationId="{B82E6A71-43FB-40F7-B12E-A6A8CC3E0B7B}"/>
          </ac:spMkLst>
        </pc:spChg>
      </pc:sldChg>
    </pc:docChg>
  </pc:docChgLst>
  <pc:docChgLst>
    <pc:chgData name="Wendy Barrantes" userId="7fd26d0c-e468-47af-9646-3c5b18916c1f" providerId="ADAL" clId="{92AD5EE9-518F-AF42-B437-8651F6402125}"/>
    <pc:docChg chg="undo custSel addSld delSld modSld">
      <pc:chgData name="Wendy Barrantes" userId="7fd26d0c-e468-47af-9646-3c5b18916c1f" providerId="ADAL" clId="{92AD5EE9-518F-AF42-B437-8651F6402125}" dt="2022-09-21T23:23:39.903" v="511" actId="729"/>
      <pc:docMkLst>
        <pc:docMk/>
      </pc:docMkLst>
      <pc:sldChg chg="addSp delSp modSp mod">
        <pc:chgData name="Wendy Barrantes" userId="7fd26d0c-e468-47af-9646-3c5b18916c1f" providerId="ADAL" clId="{92AD5EE9-518F-AF42-B437-8651F6402125}" dt="2022-09-21T22:30:13.833" v="314" actId="14100"/>
        <pc:sldMkLst>
          <pc:docMk/>
          <pc:sldMk cId="3892086903" sldId="264"/>
        </pc:sldMkLst>
        <pc:spChg chg="add del mod">
          <ac:chgData name="Wendy Barrantes" userId="7fd26d0c-e468-47af-9646-3c5b18916c1f" providerId="ADAL" clId="{92AD5EE9-518F-AF42-B437-8651F6402125}" dt="2022-09-21T22:19:59.151" v="107" actId="478"/>
          <ac:spMkLst>
            <pc:docMk/>
            <pc:sldMk cId="3892086903" sldId="264"/>
            <ac:spMk id="7" creationId="{5BED35C2-F71B-17D6-E81F-3A95E7F3993A}"/>
          </ac:spMkLst>
        </pc:spChg>
        <pc:spChg chg="add mod">
          <ac:chgData name="Wendy Barrantes" userId="7fd26d0c-e468-47af-9646-3c5b18916c1f" providerId="ADAL" clId="{92AD5EE9-518F-AF42-B437-8651F6402125}" dt="2022-09-21T22:17:48.014" v="45" actId="167"/>
          <ac:spMkLst>
            <pc:docMk/>
            <pc:sldMk cId="3892086903" sldId="264"/>
            <ac:spMk id="9" creationId="{E1CB7AC5-3B89-FBEF-C814-13F47FEE6B82}"/>
          </ac:spMkLst>
        </pc:spChg>
        <pc:spChg chg="mod">
          <ac:chgData name="Wendy Barrantes" userId="7fd26d0c-e468-47af-9646-3c5b18916c1f" providerId="ADAL" clId="{92AD5EE9-518F-AF42-B437-8651F6402125}" dt="2022-09-21T22:20:21.336" v="111" actId="1076"/>
          <ac:spMkLst>
            <pc:docMk/>
            <pc:sldMk cId="3892086903" sldId="264"/>
            <ac:spMk id="10" creationId="{C2CE3995-21B9-48DF-96F1-156A7F51C566}"/>
          </ac:spMkLst>
        </pc:spChg>
        <pc:spChg chg="mod">
          <ac:chgData name="Wendy Barrantes" userId="7fd26d0c-e468-47af-9646-3c5b18916c1f" providerId="ADAL" clId="{92AD5EE9-518F-AF42-B437-8651F6402125}" dt="2022-09-21T22:29:35.077" v="307" actId="1037"/>
          <ac:spMkLst>
            <pc:docMk/>
            <pc:sldMk cId="3892086903" sldId="264"/>
            <ac:spMk id="13" creationId="{5BD8F6D9-2B1D-4305-8D5D-09264520B123}"/>
          </ac:spMkLst>
        </pc:spChg>
        <pc:spChg chg="add mod">
          <ac:chgData name="Wendy Barrantes" userId="7fd26d0c-e468-47af-9646-3c5b18916c1f" providerId="ADAL" clId="{92AD5EE9-518F-AF42-B437-8651F6402125}" dt="2022-09-21T22:18:58.654" v="51" actId="167"/>
          <ac:spMkLst>
            <pc:docMk/>
            <pc:sldMk cId="3892086903" sldId="264"/>
            <ac:spMk id="14" creationId="{ECE73640-74E6-AC27-7F34-066F09F81D37}"/>
          </ac:spMkLst>
        </pc:spChg>
        <pc:spChg chg="add mod">
          <ac:chgData name="Wendy Barrantes" userId="7fd26d0c-e468-47af-9646-3c5b18916c1f" providerId="ADAL" clId="{92AD5EE9-518F-AF42-B437-8651F6402125}" dt="2022-09-21T22:28:26.012" v="231" actId="2711"/>
          <ac:spMkLst>
            <pc:docMk/>
            <pc:sldMk cId="3892086903" sldId="264"/>
            <ac:spMk id="15" creationId="{97D632A5-13DE-DA69-340C-C70CD17EF9E1}"/>
          </ac:spMkLst>
        </pc:spChg>
        <pc:spChg chg="mod">
          <ac:chgData name="Wendy Barrantes" userId="7fd26d0c-e468-47af-9646-3c5b18916c1f" providerId="ADAL" clId="{92AD5EE9-518F-AF42-B437-8651F6402125}" dt="2022-09-21T22:29:30.260" v="306" actId="1037"/>
          <ac:spMkLst>
            <pc:docMk/>
            <pc:sldMk cId="3892086903" sldId="264"/>
            <ac:spMk id="16" creationId="{8C4F3778-307E-43D8-B733-2E780A131F53}"/>
          </ac:spMkLst>
        </pc:spChg>
        <pc:spChg chg="add del mod">
          <ac:chgData name="Wendy Barrantes" userId="7fd26d0c-e468-47af-9646-3c5b18916c1f" providerId="ADAL" clId="{92AD5EE9-518F-AF42-B437-8651F6402125}" dt="2022-09-21T22:21:22.806" v="122" actId="478"/>
          <ac:spMkLst>
            <pc:docMk/>
            <pc:sldMk cId="3892086903" sldId="264"/>
            <ac:spMk id="17" creationId="{B80F3C79-432E-37AA-9E45-D4C842658DF8}"/>
          </ac:spMkLst>
        </pc:spChg>
        <pc:spChg chg="mod">
          <ac:chgData name="Wendy Barrantes" userId="7fd26d0c-e468-47af-9646-3c5b18916c1f" providerId="ADAL" clId="{92AD5EE9-518F-AF42-B437-8651F6402125}" dt="2022-09-21T22:27:36.325" v="226" actId="1076"/>
          <ac:spMkLst>
            <pc:docMk/>
            <pc:sldMk cId="3892086903" sldId="264"/>
            <ac:spMk id="18" creationId="{E9D7B402-60BD-48D4-9948-C8EA82BF7E75}"/>
          </ac:spMkLst>
        </pc:spChg>
        <pc:spChg chg="add mod">
          <ac:chgData name="Wendy Barrantes" userId="7fd26d0c-e468-47af-9646-3c5b18916c1f" providerId="ADAL" clId="{92AD5EE9-518F-AF42-B437-8651F6402125}" dt="2022-09-21T22:28:32.739" v="232" actId="2711"/>
          <ac:spMkLst>
            <pc:docMk/>
            <pc:sldMk cId="3892086903" sldId="264"/>
            <ac:spMk id="32" creationId="{642495E1-BD11-772E-8FE4-DE23B18343DE}"/>
          </ac:spMkLst>
        </pc:spChg>
        <pc:spChg chg="add mod">
          <ac:chgData name="Wendy Barrantes" userId="7fd26d0c-e468-47af-9646-3c5b18916c1f" providerId="ADAL" clId="{92AD5EE9-518F-AF42-B437-8651F6402125}" dt="2022-09-21T22:30:13.833" v="314" actId="14100"/>
          <ac:spMkLst>
            <pc:docMk/>
            <pc:sldMk cId="3892086903" sldId="264"/>
            <ac:spMk id="35" creationId="{72F280FA-8D00-5ED8-5669-8544955DF284}"/>
          </ac:spMkLst>
        </pc:spChg>
        <pc:spChg chg="add mod">
          <ac:chgData name="Wendy Barrantes" userId="7fd26d0c-e468-47af-9646-3c5b18916c1f" providerId="ADAL" clId="{92AD5EE9-518F-AF42-B437-8651F6402125}" dt="2022-09-21T22:24:29.075" v="199" actId="1037"/>
          <ac:spMkLst>
            <pc:docMk/>
            <pc:sldMk cId="3892086903" sldId="264"/>
            <ac:spMk id="40" creationId="{A63C30FD-0A93-A392-273B-A01F2A9C28D1}"/>
          </ac:spMkLst>
        </pc:spChg>
        <pc:spChg chg="mod">
          <ac:chgData name="Wendy Barrantes" userId="7fd26d0c-e468-47af-9646-3c5b18916c1f" providerId="ADAL" clId="{92AD5EE9-518F-AF42-B437-8651F6402125}" dt="2022-09-21T22:16:25.341" v="35" actId="20577"/>
          <ac:spMkLst>
            <pc:docMk/>
            <pc:sldMk cId="3892086903" sldId="264"/>
            <ac:spMk id="47" creationId="{BD0B7793-61DF-42A4-8928-04FADED9C29D}"/>
          </ac:spMkLst>
        </pc:spChg>
        <pc:spChg chg="mod">
          <ac:chgData name="Wendy Barrantes" userId="7fd26d0c-e468-47af-9646-3c5b18916c1f" providerId="ADAL" clId="{92AD5EE9-518F-AF42-B437-8651F6402125}" dt="2022-09-21T22:15:30.314" v="23" actId="20577"/>
          <ac:spMkLst>
            <pc:docMk/>
            <pc:sldMk cId="3892086903" sldId="264"/>
            <ac:spMk id="48" creationId="{24B7F283-5428-4D75-83B1-6738DC5EE368}"/>
          </ac:spMkLst>
        </pc:spChg>
        <pc:spChg chg="add del mod">
          <ac:chgData name="Wendy Barrantes" userId="7fd26d0c-e468-47af-9646-3c5b18916c1f" providerId="ADAL" clId="{92AD5EE9-518F-AF42-B437-8651F6402125}" dt="2022-09-21T22:24:46.718" v="203" actId="478"/>
          <ac:spMkLst>
            <pc:docMk/>
            <pc:sldMk cId="3892086903" sldId="264"/>
            <ac:spMk id="49" creationId="{5DCD6434-D924-02ED-BA80-3AE9B13B2728}"/>
          </ac:spMkLst>
        </pc:spChg>
        <pc:spChg chg="mod">
          <ac:chgData name="Wendy Barrantes" userId="7fd26d0c-e468-47af-9646-3c5b18916c1f" providerId="ADAL" clId="{92AD5EE9-518F-AF42-B437-8651F6402125}" dt="2022-09-21T22:28:07.134" v="230" actId="1076"/>
          <ac:spMkLst>
            <pc:docMk/>
            <pc:sldMk cId="3892086903" sldId="264"/>
            <ac:spMk id="50" creationId="{7261B8C6-7442-47FE-8C13-92F9AC3789DA}"/>
          </ac:spMkLst>
        </pc:spChg>
        <pc:spChg chg="mod">
          <ac:chgData name="Wendy Barrantes" userId="7fd26d0c-e468-47af-9646-3c5b18916c1f" providerId="ADAL" clId="{92AD5EE9-518F-AF42-B437-8651F6402125}" dt="2022-09-21T22:26:53.656" v="223" actId="1076"/>
          <ac:spMkLst>
            <pc:docMk/>
            <pc:sldMk cId="3892086903" sldId="264"/>
            <ac:spMk id="51" creationId="{5FE541C5-A083-46C9-8A22-AAD298B26BDA}"/>
          </ac:spMkLst>
        </pc:spChg>
        <pc:spChg chg="add mod">
          <ac:chgData name="Wendy Barrantes" userId="7fd26d0c-e468-47af-9646-3c5b18916c1f" providerId="ADAL" clId="{92AD5EE9-518F-AF42-B437-8651F6402125}" dt="2022-09-21T22:26:16.621" v="216" actId="14100"/>
          <ac:spMkLst>
            <pc:docMk/>
            <pc:sldMk cId="3892086903" sldId="264"/>
            <ac:spMk id="52" creationId="{FF1ACBA0-4163-CC29-7606-2FE7B235C22E}"/>
          </ac:spMkLst>
        </pc:spChg>
        <pc:spChg chg="add del mod">
          <ac:chgData name="Wendy Barrantes" userId="7fd26d0c-e468-47af-9646-3c5b18916c1f" providerId="ADAL" clId="{92AD5EE9-518F-AF42-B437-8651F6402125}" dt="2022-09-21T22:27:52.482" v="228" actId="478"/>
          <ac:spMkLst>
            <pc:docMk/>
            <pc:sldMk cId="3892086903" sldId="264"/>
            <ac:spMk id="53" creationId="{6E7C936F-AD59-79D4-C079-9852BF86AF1E}"/>
          </ac:spMkLst>
        </pc:spChg>
        <pc:spChg chg="add del mod">
          <ac:chgData name="Wendy Barrantes" userId="7fd26d0c-e468-47af-9646-3c5b18916c1f" providerId="ADAL" clId="{92AD5EE9-518F-AF42-B437-8651F6402125}" dt="2022-09-21T22:29:01.942" v="235" actId="478"/>
          <ac:spMkLst>
            <pc:docMk/>
            <pc:sldMk cId="3892086903" sldId="264"/>
            <ac:spMk id="54" creationId="{29E4EF52-BF78-EA84-C7A0-DD388CBDF4FA}"/>
          </ac:spMkLst>
        </pc:spChg>
        <pc:spChg chg="add del mod">
          <ac:chgData name="Wendy Barrantes" userId="7fd26d0c-e468-47af-9646-3c5b18916c1f" providerId="ADAL" clId="{92AD5EE9-518F-AF42-B437-8651F6402125}" dt="2022-09-21T22:29:01.942" v="235" actId="478"/>
          <ac:spMkLst>
            <pc:docMk/>
            <pc:sldMk cId="3892086903" sldId="264"/>
            <ac:spMk id="55" creationId="{84EDF4CD-9910-6E0A-52BF-FAA51CE84B5A}"/>
          </ac:spMkLst>
        </pc:spChg>
        <pc:spChg chg="del">
          <ac:chgData name="Wendy Barrantes" userId="7fd26d0c-e468-47af-9646-3c5b18916c1f" providerId="ADAL" clId="{92AD5EE9-518F-AF42-B437-8651F6402125}" dt="2022-09-21T22:26:22.839" v="217" actId="478"/>
          <ac:spMkLst>
            <pc:docMk/>
            <pc:sldMk cId="3892086903" sldId="264"/>
            <ac:spMk id="57" creationId="{A4399944-2626-8318-931E-3230230418FA}"/>
          </ac:spMkLst>
        </pc:spChg>
        <pc:spChg chg="del">
          <ac:chgData name="Wendy Barrantes" userId="7fd26d0c-e468-47af-9646-3c5b18916c1f" providerId="ADAL" clId="{92AD5EE9-518F-AF42-B437-8651F6402125}" dt="2022-09-21T22:28:51.547" v="233" actId="478"/>
          <ac:spMkLst>
            <pc:docMk/>
            <pc:sldMk cId="3892086903" sldId="264"/>
            <ac:spMk id="58" creationId="{C3C0EEB4-FD84-6990-0830-9415EA51F1E5}"/>
          </ac:spMkLst>
        </pc:spChg>
        <pc:spChg chg="add del mod">
          <ac:chgData name="Wendy Barrantes" userId="7fd26d0c-e468-47af-9646-3c5b18916c1f" providerId="ADAL" clId="{92AD5EE9-518F-AF42-B437-8651F6402125}" dt="2022-09-21T22:29:42.868" v="312"/>
          <ac:spMkLst>
            <pc:docMk/>
            <pc:sldMk cId="3892086903" sldId="264"/>
            <ac:spMk id="60" creationId="{59664185-14E1-50EA-E84D-723420B655A3}"/>
          </ac:spMkLst>
        </pc:spChg>
        <pc:spChg chg="add mod">
          <ac:chgData name="Wendy Barrantes" userId="7fd26d0c-e468-47af-9646-3c5b18916c1f" providerId="ADAL" clId="{92AD5EE9-518F-AF42-B437-8651F6402125}" dt="2022-09-21T22:29:39.471" v="310" actId="1037"/>
          <ac:spMkLst>
            <pc:docMk/>
            <pc:sldMk cId="3892086903" sldId="264"/>
            <ac:spMk id="63" creationId="{FDEF5724-F134-01F3-5BFA-A01B5D14567A}"/>
          </ac:spMkLst>
        </pc:spChg>
      </pc:sldChg>
      <pc:sldChg chg="addSp modSp mod">
        <pc:chgData name="Wendy Barrantes" userId="7fd26d0c-e468-47af-9646-3c5b18916c1f" providerId="ADAL" clId="{92AD5EE9-518F-AF42-B437-8651F6402125}" dt="2022-09-21T22:32:22.074" v="321" actId="1076"/>
        <pc:sldMkLst>
          <pc:docMk/>
          <pc:sldMk cId="1277166658" sldId="273"/>
        </pc:sldMkLst>
        <pc:picChg chg="mod">
          <ac:chgData name="Wendy Barrantes" userId="7fd26d0c-e468-47af-9646-3c5b18916c1f" providerId="ADAL" clId="{92AD5EE9-518F-AF42-B437-8651F6402125}" dt="2022-09-21T22:32:04.617" v="317" actId="1076"/>
          <ac:picMkLst>
            <pc:docMk/>
            <pc:sldMk cId="1277166658" sldId="273"/>
            <ac:picMk id="3" creationId="{851136F6-9342-400F-BF67-12E3D0F40150}"/>
          </ac:picMkLst>
        </pc:picChg>
        <pc:picChg chg="add mod">
          <ac:chgData name="Wendy Barrantes" userId="7fd26d0c-e468-47af-9646-3c5b18916c1f" providerId="ADAL" clId="{92AD5EE9-518F-AF42-B437-8651F6402125}" dt="2022-09-21T22:32:13.693" v="320" actId="1076"/>
          <ac:picMkLst>
            <pc:docMk/>
            <pc:sldMk cId="1277166658" sldId="273"/>
            <ac:picMk id="4" creationId="{372B0E94-D324-21E9-E33B-F6D0BEF3F786}"/>
          </ac:picMkLst>
        </pc:picChg>
        <pc:picChg chg="mod">
          <ac:chgData name="Wendy Barrantes" userId="7fd26d0c-e468-47af-9646-3c5b18916c1f" providerId="ADAL" clId="{92AD5EE9-518F-AF42-B437-8651F6402125}" dt="2022-09-21T22:32:22.074" v="321" actId="1076"/>
          <ac:picMkLst>
            <pc:docMk/>
            <pc:sldMk cId="1277166658" sldId="273"/>
            <ac:picMk id="12" creationId="{BF2A627D-5734-4605-B878-7AADCF0E4D15}"/>
          </ac:picMkLst>
        </pc:picChg>
        <pc:picChg chg="mod">
          <ac:chgData name="Wendy Barrantes" userId="7fd26d0c-e468-47af-9646-3c5b18916c1f" providerId="ADAL" clId="{92AD5EE9-518F-AF42-B437-8651F6402125}" dt="2022-09-21T22:32:10.913" v="319" actId="1076"/>
          <ac:picMkLst>
            <pc:docMk/>
            <pc:sldMk cId="1277166658" sldId="273"/>
            <ac:picMk id="16" creationId="{C09EDE04-E9E2-4298-AA50-4B5B4AE1D5EB}"/>
          </ac:picMkLst>
        </pc:picChg>
      </pc:sldChg>
      <pc:sldChg chg="del">
        <pc:chgData name="Wendy Barrantes" userId="7fd26d0c-e468-47af-9646-3c5b18916c1f" providerId="ADAL" clId="{92AD5EE9-518F-AF42-B437-8651F6402125}" dt="2022-09-21T22:32:41.463" v="322" actId="2696"/>
        <pc:sldMkLst>
          <pc:docMk/>
          <pc:sldMk cId="2374532905" sldId="275"/>
        </pc:sldMkLst>
      </pc:sldChg>
      <pc:sldChg chg="modSp mod modShow">
        <pc:chgData name="Wendy Barrantes" userId="7fd26d0c-e468-47af-9646-3c5b18916c1f" providerId="ADAL" clId="{92AD5EE9-518F-AF42-B437-8651F6402125}" dt="2022-09-21T22:35:49.103" v="328" actId="1076"/>
        <pc:sldMkLst>
          <pc:docMk/>
          <pc:sldMk cId="3271823754" sldId="281"/>
        </pc:sldMkLst>
        <pc:picChg chg="mod">
          <ac:chgData name="Wendy Barrantes" userId="7fd26d0c-e468-47af-9646-3c5b18916c1f" providerId="ADAL" clId="{92AD5EE9-518F-AF42-B437-8651F6402125}" dt="2022-09-21T22:35:49.103" v="328" actId="1076"/>
          <ac:picMkLst>
            <pc:docMk/>
            <pc:sldMk cId="3271823754" sldId="281"/>
            <ac:picMk id="7" creationId="{8178EF2C-823C-4277-AF21-6312123E885B}"/>
          </ac:picMkLst>
        </pc:picChg>
      </pc:sldChg>
      <pc:sldChg chg="modSp mod">
        <pc:chgData name="Wendy Barrantes" userId="7fd26d0c-e468-47af-9646-3c5b18916c1f" providerId="ADAL" clId="{92AD5EE9-518F-AF42-B437-8651F6402125}" dt="2022-09-21T22:36:49.173" v="331" actId="1076"/>
        <pc:sldMkLst>
          <pc:docMk/>
          <pc:sldMk cId="3461730556" sldId="287"/>
        </pc:sldMkLst>
        <pc:picChg chg="mod">
          <ac:chgData name="Wendy Barrantes" userId="7fd26d0c-e468-47af-9646-3c5b18916c1f" providerId="ADAL" clId="{92AD5EE9-518F-AF42-B437-8651F6402125}" dt="2022-09-21T22:36:49.173" v="331" actId="1076"/>
          <ac:picMkLst>
            <pc:docMk/>
            <pc:sldMk cId="3461730556" sldId="287"/>
            <ac:picMk id="3" creationId="{55527DA8-9266-49E0-B2DA-F865C9EBA6BC}"/>
          </ac:picMkLst>
        </pc:picChg>
      </pc:sldChg>
      <pc:sldChg chg="modSp mod modShow">
        <pc:chgData name="Wendy Barrantes" userId="7fd26d0c-e468-47af-9646-3c5b18916c1f" providerId="ADAL" clId="{92AD5EE9-518F-AF42-B437-8651F6402125}" dt="2022-09-21T23:23:39.903" v="511" actId="729"/>
        <pc:sldMkLst>
          <pc:docMk/>
          <pc:sldMk cId="1604849055" sldId="291"/>
        </pc:sldMkLst>
        <pc:picChg chg="mod">
          <ac:chgData name="Wendy Barrantes" userId="7fd26d0c-e468-47af-9646-3c5b18916c1f" providerId="ADAL" clId="{92AD5EE9-518F-AF42-B437-8651F6402125}" dt="2022-09-21T22:38:10.940" v="335" actId="1076"/>
          <ac:picMkLst>
            <pc:docMk/>
            <pc:sldMk cId="1604849055" sldId="291"/>
            <ac:picMk id="7" creationId="{FC4F9C47-B3EF-4371-87B7-53C894E6B432}"/>
          </ac:picMkLst>
        </pc:picChg>
      </pc:sldChg>
      <pc:sldChg chg="modSp mod">
        <pc:chgData name="Wendy Barrantes" userId="7fd26d0c-e468-47af-9646-3c5b18916c1f" providerId="ADAL" clId="{92AD5EE9-518F-AF42-B437-8651F6402125}" dt="2022-09-21T22:36:30.665" v="330" actId="1076"/>
        <pc:sldMkLst>
          <pc:docMk/>
          <pc:sldMk cId="218558391" sldId="297"/>
        </pc:sldMkLst>
        <pc:picChg chg="mod">
          <ac:chgData name="Wendy Barrantes" userId="7fd26d0c-e468-47af-9646-3c5b18916c1f" providerId="ADAL" clId="{92AD5EE9-518F-AF42-B437-8651F6402125}" dt="2022-09-21T22:36:30.665" v="330" actId="1076"/>
          <ac:picMkLst>
            <pc:docMk/>
            <pc:sldMk cId="218558391" sldId="297"/>
            <ac:picMk id="3" creationId="{5BEFE4D5-5EA4-422E-9C16-7389D793322F}"/>
          </ac:picMkLst>
        </pc:picChg>
      </pc:sldChg>
      <pc:sldChg chg="modSp mod">
        <pc:chgData name="Wendy Barrantes" userId="7fd26d0c-e468-47af-9646-3c5b18916c1f" providerId="ADAL" clId="{92AD5EE9-518F-AF42-B437-8651F6402125}" dt="2022-09-21T22:14:10.896" v="5" actId="20577"/>
        <pc:sldMkLst>
          <pc:docMk/>
          <pc:sldMk cId="2363021083" sldId="301"/>
        </pc:sldMkLst>
        <pc:spChg chg="mod">
          <ac:chgData name="Wendy Barrantes" userId="7fd26d0c-e468-47af-9646-3c5b18916c1f" providerId="ADAL" clId="{92AD5EE9-518F-AF42-B437-8651F6402125}" dt="2022-09-21T22:14:10.896" v="5" actId="20577"/>
          <ac:spMkLst>
            <pc:docMk/>
            <pc:sldMk cId="2363021083" sldId="301"/>
            <ac:spMk id="3" creationId="{578DE05B-BB8C-4EC0-B59E-210F2247A999}"/>
          </ac:spMkLst>
        </pc:spChg>
      </pc:sldChg>
      <pc:sldChg chg="modSp add del mod">
        <pc:chgData name="Wendy Barrantes" userId="7fd26d0c-e468-47af-9646-3c5b18916c1f" providerId="ADAL" clId="{92AD5EE9-518F-AF42-B437-8651F6402125}" dt="2022-09-21T22:37:43.948" v="334" actId="2696"/>
        <pc:sldMkLst>
          <pc:docMk/>
          <pc:sldMk cId="2316397222" sldId="302"/>
        </pc:sldMkLst>
        <pc:picChg chg="mod">
          <ac:chgData name="Wendy Barrantes" userId="7fd26d0c-e468-47af-9646-3c5b18916c1f" providerId="ADAL" clId="{92AD5EE9-518F-AF42-B437-8651F6402125}" dt="2022-09-21T22:37:41.053" v="333" actId="1076"/>
          <ac:picMkLst>
            <pc:docMk/>
            <pc:sldMk cId="2316397222" sldId="302"/>
            <ac:picMk id="4" creationId="{9A550066-3CEC-4119-A693-FBBD559D4A93}"/>
          </ac:picMkLst>
        </pc:picChg>
      </pc:sldChg>
      <pc:sldChg chg="addSp delSp modSp new mod setBg setClrOvrMap">
        <pc:chgData name="Wendy Barrantes" userId="7fd26d0c-e468-47af-9646-3c5b18916c1f" providerId="ADAL" clId="{92AD5EE9-518F-AF42-B437-8651F6402125}" dt="2022-09-21T23:12:53.131" v="426" actId="122"/>
        <pc:sldMkLst>
          <pc:docMk/>
          <pc:sldMk cId="4106878518" sldId="302"/>
        </pc:sldMkLst>
        <pc:spChg chg="mod ord">
          <ac:chgData name="Wendy Barrantes" userId="7fd26d0c-e468-47af-9646-3c5b18916c1f" providerId="ADAL" clId="{92AD5EE9-518F-AF42-B437-8651F6402125}" dt="2022-09-21T23:12:30.144" v="424" actId="26606"/>
          <ac:spMkLst>
            <pc:docMk/>
            <pc:sldMk cId="4106878518" sldId="302"/>
            <ac:spMk id="2" creationId="{4F9C8353-A3B9-1DC0-1E18-90B755F9165E}"/>
          </ac:spMkLst>
        </pc:spChg>
        <pc:spChg chg="add mod">
          <ac:chgData name="Wendy Barrantes" userId="7fd26d0c-e468-47af-9646-3c5b18916c1f" providerId="ADAL" clId="{92AD5EE9-518F-AF42-B437-8651F6402125}" dt="2022-09-21T23:12:53.131" v="426" actId="122"/>
          <ac:spMkLst>
            <pc:docMk/>
            <pc:sldMk cId="4106878518" sldId="302"/>
            <ac:spMk id="3" creationId="{44B7A462-C52E-EEF9-F556-08CD8134789B}"/>
          </ac:spMkLst>
        </pc:spChg>
        <pc:spChg chg="add del">
          <ac:chgData name="Wendy Barrantes" userId="7fd26d0c-e468-47af-9646-3c5b18916c1f" providerId="ADAL" clId="{92AD5EE9-518F-AF42-B437-8651F6402125}" dt="2022-09-21T23:12:11.344" v="421" actId="26606"/>
          <ac:spMkLst>
            <pc:docMk/>
            <pc:sldMk cId="4106878518" sldId="302"/>
            <ac:spMk id="10" creationId="{60B21A5C-062F-46C2-8389-53D40F46AA26}"/>
          </ac:spMkLst>
        </pc:spChg>
        <pc:spChg chg="add del">
          <ac:chgData name="Wendy Barrantes" userId="7fd26d0c-e468-47af-9646-3c5b18916c1f" providerId="ADAL" clId="{92AD5EE9-518F-AF42-B437-8651F6402125}" dt="2022-09-21T23:12:11.344" v="421" actId="26606"/>
          <ac:spMkLst>
            <pc:docMk/>
            <pc:sldMk cId="4106878518" sldId="302"/>
            <ac:spMk id="12" creationId="{8A177BCC-4208-4795-8572-4D623BA1E2A0}"/>
          </ac:spMkLst>
        </pc:spChg>
        <pc:spChg chg="add del">
          <ac:chgData name="Wendy Barrantes" userId="7fd26d0c-e468-47af-9646-3c5b18916c1f" providerId="ADAL" clId="{92AD5EE9-518F-AF42-B437-8651F6402125}" dt="2022-09-21T23:12:30.144" v="424" actId="26606"/>
          <ac:spMkLst>
            <pc:docMk/>
            <pc:sldMk cId="4106878518" sldId="302"/>
            <ac:spMk id="15" creationId="{823AC064-BC96-4F32-8AE1-B2FD38754823}"/>
          </ac:spMkLst>
        </pc:spChg>
        <pc:picChg chg="add mod">
          <ac:chgData name="Wendy Barrantes" userId="7fd26d0c-e468-47af-9646-3c5b18916c1f" providerId="ADAL" clId="{92AD5EE9-518F-AF42-B437-8651F6402125}" dt="2022-09-21T23:12:30.144" v="424" actId="26606"/>
          <ac:picMkLst>
            <pc:docMk/>
            <pc:sldMk cId="4106878518" sldId="302"/>
            <ac:picMk id="4" creationId="{18E4BBCB-7269-D1CB-9594-A23EE215E622}"/>
          </ac:picMkLst>
        </pc:picChg>
        <pc:picChg chg="add mod">
          <ac:chgData name="Wendy Barrantes" userId="7fd26d0c-e468-47af-9646-3c5b18916c1f" providerId="ADAL" clId="{92AD5EE9-518F-AF42-B437-8651F6402125}" dt="2022-09-21T23:12:30.144" v="424" actId="26606"/>
          <ac:picMkLst>
            <pc:docMk/>
            <pc:sldMk cId="4106878518" sldId="302"/>
            <ac:picMk id="5" creationId="{10D397D6-646D-8D69-C312-325549C246A3}"/>
          </ac:picMkLst>
        </pc:picChg>
        <pc:picChg chg="add mod ord">
          <ac:chgData name="Wendy Barrantes" userId="7fd26d0c-e468-47af-9646-3c5b18916c1f" providerId="ADAL" clId="{92AD5EE9-518F-AF42-B437-8651F6402125}" dt="2022-09-21T23:12:30.144" v="424" actId="26606"/>
          <ac:picMkLst>
            <pc:docMk/>
            <pc:sldMk cId="4106878518" sldId="302"/>
            <ac:picMk id="6" creationId="{0C433FBD-A1BB-60A2-AA7C-5D686C15C822}"/>
          </ac:picMkLst>
        </pc:picChg>
        <pc:cxnChg chg="add del">
          <ac:chgData name="Wendy Barrantes" userId="7fd26d0c-e468-47af-9646-3c5b18916c1f" providerId="ADAL" clId="{92AD5EE9-518F-AF42-B437-8651F6402125}" dt="2022-09-21T23:12:30.144" v="424" actId="26606"/>
          <ac:cxnSpMkLst>
            <pc:docMk/>
            <pc:sldMk cId="4106878518" sldId="302"/>
            <ac:cxnSpMk id="14" creationId="{DB146403-F3D6-484B-B2ED-97F9565D0370}"/>
          </ac:cxnSpMkLst>
        </pc:cxnChg>
        <pc:cxnChg chg="add del">
          <ac:chgData name="Wendy Barrantes" userId="7fd26d0c-e468-47af-9646-3c5b18916c1f" providerId="ADAL" clId="{92AD5EE9-518F-AF42-B437-8651F6402125}" dt="2022-09-21T23:12:30.144" v="424" actId="26606"/>
          <ac:cxnSpMkLst>
            <pc:docMk/>
            <pc:sldMk cId="4106878518" sldId="302"/>
            <ac:cxnSpMk id="16" creationId="{7E7C77BC-7138-40B1-A15B-20F57A494629}"/>
          </ac:cxnSpMkLst>
        </pc:cxnChg>
        <pc:cxnChg chg="add">
          <ac:chgData name="Wendy Barrantes" userId="7fd26d0c-e468-47af-9646-3c5b18916c1f" providerId="ADAL" clId="{92AD5EE9-518F-AF42-B437-8651F6402125}" dt="2022-09-21T23:12:30.144" v="424" actId="26606"/>
          <ac:cxnSpMkLst>
            <pc:docMk/>
            <pc:sldMk cId="4106878518" sldId="302"/>
            <ac:cxnSpMk id="21" creationId="{C800968E-0A99-46C4-A9B2-6A63AC66F4B0}"/>
          </ac:cxnSpMkLst>
        </pc:cxnChg>
        <pc:cxnChg chg="add">
          <ac:chgData name="Wendy Barrantes" userId="7fd26d0c-e468-47af-9646-3c5b18916c1f" providerId="ADAL" clId="{92AD5EE9-518F-AF42-B437-8651F6402125}" dt="2022-09-21T23:12:30.144" v="424" actId="26606"/>
          <ac:cxnSpMkLst>
            <pc:docMk/>
            <pc:sldMk cId="4106878518" sldId="302"/>
            <ac:cxnSpMk id="23" creationId="{0627B73E-D784-4780-AA33-DCDFE7DA16ED}"/>
          </ac:cxnSpMkLst>
        </pc:cxnChg>
        <pc:cxnChg chg="add">
          <ac:chgData name="Wendy Barrantes" userId="7fd26d0c-e468-47af-9646-3c5b18916c1f" providerId="ADAL" clId="{92AD5EE9-518F-AF42-B437-8651F6402125}" dt="2022-09-21T23:12:30.144" v="424" actId="26606"/>
          <ac:cxnSpMkLst>
            <pc:docMk/>
            <pc:sldMk cId="4106878518" sldId="302"/>
            <ac:cxnSpMk id="25" creationId="{EBAD6A72-88E8-42F7-88B9-CAF744536BE4}"/>
          </ac:cxnSpMkLst>
        </pc:cxnChg>
      </pc:sldChg>
      <pc:sldChg chg="addSp delSp modSp add mod setBg delDesignElem">
        <pc:chgData name="Wendy Barrantes" userId="7fd26d0c-e468-47af-9646-3c5b18916c1f" providerId="ADAL" clId="{92AD5EE9-518F-AF42-B437-8651F6402125}" dt="2022-09-21T23:22:00.460" v="510" actId="1076"/>
        <pc:sldMkLst>
          <pc:docMk/>
          <pc:sldMk cId="3232022333" sldId="303"/>
        </pc:sldMkLst>
        <pc:spChg chg="mod ord">
          <ac:chgData name="Wendy Barrantes" userId="7fd26d0c-e468-47af-9646-3c5b18916c1f" providerId="ADAL" clId="{92AD5EE9-518F-AF42-B437-8651F6402125}" dt="2022-09-21T23:17:21.790" v="478" actId="26606"/>
          <ac:spMkLst>
            <pc:docMk/>
            <pc:sldMk cId="3232022333" sldId="303"/>
            <ac:spMk id="2" creationId="{4F9C8353-A3B9-1DC0-1E18-90B755F9165E}"/>
          </ac:spMkLst>
        </pc:spChg>
        <pc:spChg chg="mod">
          <ac:chgData name="Wendy Barrantes" userId="7fd26d0c-e468-47af-9646-3c5b18916c1f" providerId="ADAL" clId="{92AD5EE9-518F-AF42-B437-8651F6402125}" dt="2022-09-21T23:17:21.790" v="478" actId="26606"/>
          <ac:spMkLst>
            <pc:docMk/>
            <pc:sldMk cId="3232022333" sldId="303"/>
            <ac:spMk id="3" creationId="{44B7A462-C52E-EEF9-F556-08CD8134789B}"/>
          </ac:spMkLst>
        </pc:spChg>
        <pc:spChg chg="add del">
          <ac:chgData name="Wendy Barrantes" userId="7fd26d0c-e468-47af-9646-3c5b18916c1f" providerId="ADAL" clId="{92AD5EE9-518F-AF42-B437-8651F6402125}" dt="2022-09-21T23:17:21.780" v="477" actId="26606"/>
          <ac:spMkLst>
            <pc:docMk/>
            <pc:sldMk cId="3232022333" sldId="303"/>
            <ac:spMk id="14" creationId="{78418A25-6EAC-4140-BFE6-284E1925B5EE}"/>
          </ac:spMkLst>
        </pc:spChg>
        <pc:spChg chg="add del">
          <ac:chgData name="Wendy Barrantes" userId="7fd26d0c-e468-47af-9646-3c5b18916c1f" providerId="ADAL" clId="{92AD5EE9-518F-AF42-B437-8651F6402125}" dt="2022-09-21T23:17:21.780" v="477" actId="26606"/>
          <ac:spMkLst>
            <pc:docMk/>
            <pc:sldMk cId="3232022333" sldId="303"/>
            <ac:spMk id="15" creationId="{C20267F5-D4E6-477A-A590-81F2ABD1B862}"/>
          </ac:spMkLst>
        </pc:spChg>
        <pc:spChg chg="add del">
          <ac:chgData name="Wendy Barrantes" userId="7fd26d0c-e468-47af-9646-3c5b18916c1f" providerId="ADAL" clId="{92AD5EE9-518F-AF42-B437-8651F6402125}" dt="2022-09-21T23:17:21.780" v="477" actId="26606"/>
          <ac:spMkLst>
            <pc:docMk/>
            <pc:sldMk cId="3232022333" sldId="303"/>
            <ac:spMk id="16" creationId="{6B9D64DB-4D5C-4A91-B45F-F301E3174F9F}"/>
          </ac:spMkLst>
        </pc:spChg>
        <pc:spChg chg="add del">
          <ac:chgData name="Wendy Barrantes" userId="7fd26d0c-e468-47af-9646-3c5b18916c1f" providerId="ADAL" clId="{92AD5EE9-518F-AF42-B437-8651F6402125}" dt="2022-09-21T23:17:21.780" v="477" actId="26606"/>
          <ac:spMkLst>
            <pc:docMk/>
            <pc:sldMk cId="3232022333" sldId="303"/>
            <ac:spMk id="17" creationId="{F6E384F5-137A-40B1-97F0-694CC6ECD59C}"/>
          </ac:spMkLst>
        </pc:spChg>
        <pc:spChg chg="add del">
          <ac:chgData name="Wendy Barrantes" userId="7fd26d0c-e468-47af-9646-3c5b18916c1f" providerId="ADAL" clId="{92AD5EE9-518F-AF42-B437-8651F6402125}" dt="2022-09-21T23:17:21.780" v="477" actId="26606"/>
          <ac:spMkLst>
            <pc:docMk/>
            <pc:sldMk cId="3232022333" sldId="303"/>
            <ac:spMk id="19" creationId="{9DBC4630-03DA-474F-BBCB-BA3AE6B317A4}"/>
          </ac:spMkLst>
        </pc:spChg>
        <pc:spChg chg="add del mod">
          <ac:chgData name="Wendy Barrantes" userId="7fd26d0c-e468-47af-9646-3c5b18916c1f" providerId="ADAL" clId="{92AD5EE9-518F-AF42-B437-8651F6402125}" dt="2022-09-21T23:19:24.279" v="487"/>
          <ac:spMkLst>
            <pc:docMk/>
            <pc:sldMk cId="3232022333" sldId="303"/>
            <ac:spMk id="20" creationId="{C0FB8DC1-C70F-48DE-75D8-2D4E418D3A6E}"/>
          </ac:spMkLst>
        </pc:spChg>
        <pc:spChg chg="add del">
          <ac:chgData name="Wendy Barrantes" userId="7fd26d0c-e468-47af-9646-3c5b18916c1f" providerId="ADAL" clId="{92AD5EE9-518F-AF42-B437-8651F6402125}" dt="2022-09-21T23:17:21.780" v="477" actId="26606"/>
          <ac:spMkLst>
            <pc:docMk/>
            <pc:sldMk cId="3232022333" sldId="303"/>
            <ac:spMk id="27" creationId="{CB14CE1B-4BC5-4EF2-BE3D-05E4F580B3DB}"/>
          </ac:spMkLst>
        </pc:spChg>
        <pc:spChg chg="add">
          <ac:chgData name="Wendy Barrantes" userId="7fd26d0c-e468-47af-9646-3c5b18916c1f" providerId="ADAL" clId="{92AD5EE9-518F-AF42-B437-8651F6402125}" dt="2022-09-21T23:17:21.790" v="478" actId="26606"/>
          <ac:spMkLst>
            <pc:docMk/>
            <pc:sldMk cId="3232022333" sldId="303"/>
            <ac:spMk id="29" creationId="{928F64C6-FE22-4FC1-A763-DFCC514811BD}"/>
          </ac:spMkLst>
        </pc:spChg>
        <pc:picChg chg="del mod">
          <ac:chgData name="Wendy Barrantes" userId="7fd26d0c-e468-47af-9646-3c5b18916c1f" providerId="ADAL" clId="{92AD5EE9-518F-AF42-B437-8651F6402125}" dt="2022-09-21T23:13:03.431" v="430" actId="478"/>
          <ac:picMkLst>
            <pc:docMk/>
            <pc:sldMk cId="3232022333" sldId="303"/>
            <ac:picMk id="4" creationId="{18E4BBCB-7269-D1CB-9594-A23EE215E622}"/>
          </ac:picMkLst>
        </pc:picChg>
        <pc:picChg chg="del mod">
          <ac:chgData name="Wendy Barrantes" userId="7fd26d0c-e468-47af-9646-3c5b18916c1f" providerId="ADAL" clId="{92AD5EE9-518F-AF42-B437-8651F6402125}" dt="2022-09-21T23:13:04.973" v="434" actId="478"/>
          <ac:picMkLst>
            <pc:docMk/>
            <pc:sldMk cId="3232022333" sldId="303"/>
            <ac:picMk id="5" creationId="{10D397D6-646D-8D69-C312-325549C246A3}"/>
          </ac:picMkLst>
        </pc:picChg>
        <pc:picChg chg="del mod">
          <ac:chgData name="Wendy Barrantes" userId="7fd26d0c-e468-47af-9646-3c5b18916c1f" providerId="ADAL" clId="{92AD5EE9-518F-AF42-B437-8651F6402125}" dt="2022-09-21T23:13:04.185" v="432" actId="478"/>
          <ac:picMkLst>
            <pc:docMk/>
            <pc:sldMk cId="3232022333" sldId="303"/>
            <ac:picMk id="6" creationId="{0C433FBD-A1BB-60A2-AA7C-5D686C15C822}"/>
          </ac:picMkLst>
        </pc:picChg>
        <pc:picChg chg="add del mod ord">
          <ac:chgData name="Wendy Barrantes" userId="7fd26d0c-e468-47af-9646-3c5b18916c1f" providerId="ADAL" clId="{92AD5EE9-518F-AF42-B437-8651F6402125}" dt="2022-09-21T23:17:42.732" v="481" actId="478"/>
          <ac:picMkLst>
            <pc:docMk/>
            <pc:sldMk cId="3232022333" sldId="303"/>
            <ac:picMk id="7" creationId="{57A19573-5A2C-845E-90F1-2B77579A90DA}"/>
          </ac:picMkLst>
        </pc:picChg>
        <pc:picChg chg="add mod ord">
          <ac:chgData name="Wendy Barrantes" userId="7fd26d0c-e468-47af-9646-3c5b18916c1f" providerId="ADAL" clId="{92AD5EE9-518F-AF42-B437-8651F6402125}" dt="2022-09-21T23:17:21.790" v="478" actId="26606"/>
          <ac:picMkLst>
            <pc:docMk/>
            <pc:sldMk cId="3232022333" sldId="303"/>
            <ac:picMk id="8" creationId="{B29240A7-A233-2B91-9C47-6E78A7304E62}"/>
          </ac:picMkLst>
        </pc:picChg>
        <pc:picChg chg="add del mod ord">
          <ac:chgData name="Wendy Barrantes" userId="7fd26d0c-e468-47af-9646-3c5b18916c1f" providerId="ADAL" clId="{92AD5EE9-518F-AF42-B437-8651F6402125}" dt="2022-09-21T23:17:30.515" v="480" actId="478"/>
          <ac:picMkLst>
            <pc:docMk/>
            <pc:sldMk cId="3232022333" sldId="303"/>
            <ac:picMk id="9" creationId="{F2DB5B78-4D88-BAFA-A0A1-959D11D6F4E1}"/>
          </ac:picMkLst>
        </pc:picChg>
        <pc:picChg chg="add mod ord">
          <ac:chgData name="Wendy Barrantes" userId="7fd26d0c-e468-47af-9646-3c5b18916c1f" providerId="ADAL" clId="{92AD5EE9-518F-AF42-B437-8651F6402125}" dt="2022-09-21T23:17:21.790" v="478" actId="26606"/>
          <ac:picMkLst>
            <pc:docMk/>
            <pc:sldMk cId="3232022333" sldId="303"/>
            <ac:picMk id="10" creationId="{9810CAAB-5505-E172-58CF-1AF7D28E5D2B}"/>
          </ac:picMkLst>
        </pc:picChg>
        <pc:picChg chg="add mod ord">
          <ac:chgData name="Wendy Barrantes" userId="7fd26d0c-e468-47af-9646-3c5b18916c1f" providerId="ADAL" clId="{92AD5EE9-518F-AF42-B437-8651F6402125}" dt="2022-09-21T23:17:21.790" v="478" actId="26606"/>
          <ac:picMkLst>
            <pc:docMk/>
            <pc:sldMk cId="3232022333" sldId="303"/>
            <ac:picMk id="11" creationId="{B4018ED5-83FE-7DBB-83FF-A8E6C661A256}"/>
          </ac:picMkLst>
        </pc:picChg>
        <pc:picChg chg="add mod">
          <ac:chgData name="Wendy Barrantes" userId="7fd26d0c-e468-47af-9646-3c5b18916c1f" providerId="ADAL" clId="{92AD5EE9-518F-AF42-B437-8651F6402125}" dt="2022-09-21T23:22:00.460" v="510" actId="1076"/>
          <ac:picMkLst>
            <pc:docMk/>
            <pc:sldMk cId="3232022333" sldId="303"/>
            <ac:picMk id="12" creationId="{C0B3DBCD-F523-96BE-0748-EF50CB3F2A3A}"/>
          </ac:picMkLst>
        </pc:picChg>
        <pc:picChg chg="add mod">
          <ac:chgData name="Wendy Barrantes" userId="7fd26d0c-e468-47af-9646-3c5b18916c1f" providerId="ADAL" clId="{92AD5EE9-518F-AF42-B437-8651F6402125}" dt="2022-09-21T23:21:35.759" v="504" actId="1076"/>
          <ac:picMkLst>
            <pc:docMk/>
            <pc:sldMk cId="3232022333" sldId="303"/>
            <ac:picMk id="13" creationId="{5BEEBC78-3B9D-F242-C3C7-289F43B7CF83}"/>
          </ac:picMkLst>
        </pc:picChg>
        <pc:picChg chg="add mod">
          <ac:chgData name="Wendy Barrantes" userId="7fd26d0c-e468-47af-9646-3c5b18916c1f" providerId="ADAL" clId="{92AD5EE9-518F-AF42-B437-8651F6402125}" dt="2022-09-21T23:21:56.872" v="509" actId="1076"/>
          <ac:picMkLst>
            <pc:docMk/>
            <pc:sldMk cId="3232022333" sldId="303"/>
            <ac:picMk id="18" creationId="{2255CE64-F6DA-3E46-C83D-34DFC7B7AA0B}"/>
          </ac:picMkLst>
        </pc:picChg>
        <pc:picChg chg="add del mod">
          <ac:chgData name="Wendy Barrantes" userId="7fd26d0c-e468-47af-9646-3c5b18916c1f" providerId="ADAL" clId="{92AD5EE9-518F-AF42-B437-8651F6402125}" dt="2022-09-21T23:20:40.700" v="495" actId="478"/>
          <ac:picMkLst>
            <pc:docMk/>
            <pc:sldMk cId="3232022333" sldId="303"/>
            <ac:picMk id="22" creationId="{E23E5A61-6685-7F81-69AC-5BA92C8AD469}"/>
          </ac:picMkLst>
        </pc:picChg>
        <pc:cxnChg chg="del">
          <ac:chgData name="Wendy Barrantes" userId="7fd26d0c-e468-47af-9646-3c5b18916c1f" providerId="ADAL" clId="{92AD5EE9-518F-AF42-B437-8651F6402125}" dt="2022-09-21T23:12:57.468" v="428"/>
          <ac:cxnSpMkLst>
            <pc:docMk/>
            <pc:sldMk cId="3232022333" sldId="303"/>
            <ac:cxnSpMk id="21" creationId="{C800968E-0A99-46C4-A9B2-6A63AC66F4B0}"/>
          </ac:cxnSpMkLst>
        </pc:cxnChg>
        <pc:cxnChg chg="del">
          <ac:chgData name="Wendy Barrantes" userId="7fd26d0c-e468-47af-9646-3c5b18916c1f" providerId="ADAL" clId="{92AD5EE9-518F-AF42-B437-8651F6402125}" dt="2022-09-21T23:12:57.468" v="428"/>
          <ac:cxnSpMkLst>
            <pc:docMk/>
            <pc:sldMk cId="3232022333" sldId="303"/>
            <ac:cxnSpMk id="23" creationId="{0627B73E-D784-4780-AA33-DCDFE7DA16ED}"/>
          </ac:cxnSpMkLst>
        </pc:cxnChg>
        <pc:cxnChg chg="del">
          <ac:chgData name="Wendy Barrantes" userId="7fd26d0c-e468-47af-9646-3c5b18916c1f" providerId="ADAL" clId="{92AD5EE9-518F-AF42-B437-8651F6402125}" dt="2022-09-21T23:12:57.468" v="428"/>
          <ac:cxnSpMkLst>
            <pc:docMk/>
            <pc:sldMk cId="3232022333" sldId="303"/>
            <ac:cxnSpMk id="25" creationId="{EBAD6A72-88E8-42F7-88B9-CAF744536BE4}"/>
          </ac:cxnSpMkLst>
        </pc:cxnChg>
        <pc:cxnChg chg="add">
          <ac:chgData name="Wendy Barrantes" userId="7fd26d0c-e468-47af-9646-3c5b18916c1f" providerId="ADAL" clId="{92AD5EE9-518F-AF42-B437-8651F6402125}" dt="2022-09-21T23:17:21.790" v="478" actId="26606"/>
          <ac:cxnSpMkLst>
            <pc:docMk/>
            <pc:sldMk cId="3232022333" sldId="303"/>
            <ac:cxnSpMk id="30" creationId="{5C34627B-48E6-4F4D-B843-97717A86B49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D9367-CCAF-4535-A022-D3979E2F365D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52DD5-29B2-4E31-BF5F-94A0DB97924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79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06150-C37C-4650-9542-DB7865E3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345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9B75F-D6C0-47BA-AFDB-1E7F2FA4F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B3686-88B3-41B8-BFFB-ADD456C88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598B1-33A7-4076-940C-990C405DA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938A8-95CE-4DDB-896C-3B30A5A6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B95B6-B218-4919-91AD-BBC42673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73F09-0680-4A70-B926-49B7BE68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86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79F8C-B252-4A09-AA77-375092F3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BB250A-78DF-4042-AC11-3BCF7D7E7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5F32-1BCB-402E-B86E-7E1B613B3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459CE-1D0F-4FB2-8D69-EE18CDDB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5A8FF-1683-4294-A03F-F83C938AE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416C3-9B32-4ECF-AA12-082B8E1B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38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E4AF7-846F-4E6C-88E8-814CE3AD5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342DB-7E65-48F0-A534-9E47A869C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7D7BF-37CD-4354-BDB8-A71BD2E1D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57F12-DDAD-4FC9-BF3B-347D1E8A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378DA-6485-4245-9933-C4B346A41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636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139211-2E18-4E5F-91CE-BD9FE27C0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3FA5F-26FD-4E7A-8F04-FE14662EC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5B5D9-0CE6-4274-A725-AAE824AB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F53B6-197C-446E-A8C7-6267C56C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02BBF-8694-4302-AB17-734FD681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982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C86E93-0244-40B1-87F5-738B4BFEB6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4754"/>
            <a:ext cx="12192000" cy="2983246"/>
          </a:xfrm>
          <a:prstGeom prst="rect">
            <a:avLst/>
          </a:prstGeom>
        </p:spPr>
      </p:pic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EA932E3B-D5E9-45DC-9493-9FA2CEF0BE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-10807" y="-5205"/>
            <a:ext cx="12205764" cy="4189408"/>
          </a:xfrm>
          <a:custGeom>
            <a:avLst/>
            <a:gdLst>
              <a:gd name="connsiteX0" fmla="*/ 0 w 7775575"/>
              <a:gd name="connsiteY0" fmla="*/ 0 h 4535488"/>
              <a:gd name="connsiteX1" fmla="*/ 7775575 w 7775575"/>
              <a:gd name="connsiteY1" fmla="*/ 0 h 4535488"/>
              <a:gd name="connsiteX2" fmla="*/ 7775575 w 7775575"/>
              <a:gd name="connsiteY2" fmla="*/ 4535488 h 4535488"/>
              <a:gd name="connsiteX3" fmla="*/ 0 w 7775575"/>
              <a:gd name="connsiteY3" fmla="*/ 4535488 h 4535488"/>
              <a:gd name="connsiteX4" fmla="*/ 0 w 7775575"/>
              <a:gd name="connsiteY4" fmla="*/ 0 h 4535488"/>
              <a:gd name="connsiteX0" fmla="*/ 685800 w 8461375"/>
              <a:gd name="connsiteY0" fmla="*/ 0 h 4535488"/>
              <a:gd name="connsiteX1" fmla="*/ 8461375 w 8461375"/>
              <a:gd name="connsiteY1" fmla="*/ 0 h 4535488"/>
              <a:gd name="connsiteX2" fmla="*/ 8461375 w 8461375"/>
              <a:gd name="connsiteY2" fmla="*/ 4535488 h 4535488"/>
              <a:gd name="connsiteX3" fmla="*/ 0 w 8461375"/>
              <a:gd name="connsiteY3" fmla="*/ 2478088 h 4535488"/>
              <a:gd name="connsiteX4" fmla="*/ 685800 w 8461375"/>
              <a:gd name="connsiteY4" fmla="*/ 0 h 4535488"/>
              <a:gd name="connsiteX0" fmla="*/ 685800 w 9129590"/>
              <a:gd name="connsiteY0" fmla="*/ 0 h 3621088"/>
              <a:gd name="connsiteX1" fmla="*/ 8461375 w 9129590"/>
              <a:gd name="connsiteY1" fmla="*/ 0 h 3621088"/>
              <a:gd name="connsiteX2" fmla="*/ 9129590 w 9129590"/>
              <a:gd name="connsiteY2" fmla="*/ 3621088 h 3621088"/>
              <a:gd name="connsiteX3" fmla="*/ 0 w 9129590"/>
              <a:gd name="connsiteY3" fmla="*/ 2478088 h 3621088"/>
              <a:gd name="connsiteX4" fmla="*/ 685800 w 9129590"/>
              <a:gd name="connsiteY4" fmla="*/ 0 h 3621088"/>
              <a:gd name="connsiteX0" fmla="*/ 685800 w 9147175"/>
              <a:gd name="connsiteY0" fmla="*/ 1230923 h 4852011"/>
              <a:gd name="connsiteX1" fmla="*/ 9147175 w 9147175"/>
              <a:gd name="connsiteY1" fmla="*/ 0 h 4852011"/>
              <a:gd name="connsiteX2" fmla="*/ 9129590 w 9147175"/>
              <a:gd name="connsiteY2" fmla="*/ 4852011 h 4852011"/>
              <a:gd name="connsiteX3" fmla="*/ 0 w 9147175"/>
              <a:gd name="connsiteY3" fmla="*/ 3709011 h 4852011"/>
              <a:gd name="connsiteX4" fmla="*/ 685800 w 9147175"/>
              <a:gd name="connsiteY4" fmla="*/ 1230923 h 4852011"/>
              <a:gd name="connsiteX0" fmla="*/ 0 w 9182344"/>
              <a:gd name="connsiteY0" fmla="*/ 2215661 h 4852011"/>
              <a:gd name="connsiteX1" fmla="*/ 9182344 w 9182344"/>
              <a:gd name="connsiteY1" fmla="*/ 0 h 4852011"/>
              <a:gd name="connsiteX2" fmla="*/ 9164759 w 9182344"/>
              <a:gd name="connsiteY2" fmla="*/ 4852011 h 4852011"/>
              <a:gd name="connsiteX3" fmla="*/ 35169 w 9182344"/>
              <a:gd name="connsiteY3" fmla="*/ 3709011 h 4852011"/>
              <a:gd name="connsiteX4" fmla="*/ 0 w 9182344"/>
              <a:gd name="connsiteY4" fmla="*/ 2215661 h 4852011"/>
              <a:gd name="connsiteX0" fmla="*/ 3076 w 9147175"/>
              <a:gd name="connsiteY0" fmla="*/ 2163509 h 4852011"/>
              <a:gd name="connsiteX1" fmla="*/ 9147175 w 9147175"/>
              <a:gd name="connsiteY1" fmla="*/ 0 h 4852011"/>
              <a:gd name="connsiteX2" fmla="*/ 9129590 w 9147175"/>
              <a:gd name="connsiteY2" fmla="*/ 4852011 h 4852011"/>
              <a:gd name="connsiteX3" fmla="*/ 0 w 9147175"/>
              <a:gd name="connsiteY3" fmla="*/ 3709011 h 4852011"/>
              <a:gd name="connsiteX4" fmla="*/ 3076 w 9147175"/>
              <a:gd name="connsiteY4" fmla="*/ 2163509 h 4852011"/>
              <a:gd name="connsiteX0" fmla="*/ 3076 w 9148689"/>
              <a:gd name="connsiteY0" fmla="*/ 2163509 h 4872872"/>
              <a:gd name="connsiteX1" fmla="*/ 9147175 w 9148689"/>
              <a:gd name="connsiteY1" fmla="*/ 0 h 4872872"/>
              <a:gd name="connsiteX2" fmla="*/ 9146974 w 9148689"/>
              <a:gd name="connsiteY2" fmla="*/ 4872872 h 4872872"/>
              <a:gd name="connsiteX3" fmla="*/ 0 w 9148689"/>
              <a:gd name="connsiteY3" fmla="*/ 3709011 h 4872872"/>
              <a:gd name="connsiteX4" fmla="*/ 3076 w 9148689"/>
              <a:gd name="connsiteY4" fmla="*/ 2163509 h 4872872"/>
              <a:gd name="connsiteX0" fmla="*/ 3076 w 9148689"/>
              <a:gd name="connsiteY0" fmla="*/ 2128741 h 4838104"/>
              <a:gd name="connsiteX1" fmla="*/ 9147175 w 9148689"/>
              <a:gd name="connsiteY1" fmla="*/ 0 h 4838104"/>
              <a:gd name="connsiteX2" fmla="*/ 9146974 w 9148689"/>
              <a:gd name="connsiteY2" fmla="*/ 4838104 h 4838104"/>
              <a:gd name="connsiteX3" fmla="*/ 0 w 9148689"/>
              <a:gd name="connsiteY3" fmla="*/ 3674243 h 4838104"/>
              <a:gd name="connsiteX4" fmla="*/ 3076 w 9148689"/>
              <a:gd name="connsiteY4" fmla="*/ 2128741 h 4838104"/>
              <a:gd name="connsiteX0" fmla="*/ 3076 w 9148689"/>
              <a:gd name="connsiteY0" fmla="*/ 2128741 h 5246326"/>
              <a:gd name="connsiteX1" fmla="*/ 9147175 w 9148689"/>
              <a:gd name="connsiteY1" fmla="*/ 0 h 5246326"/>
              <a:gd name="connsiteX2" fmla="*/ 9146974 w 9148689"/>
              <a:gd name="connsiteY2" fmla="*/ 4838104 h 5246326"/>
              <a:gd name="connsiteX3" fmla="*/ 0 w 9148689"/>
              <a:gd name="connsiteY3" fmla="*/ 5162081 h 5246326"/>
              <a:gd name="connsiteX4" fmla="*/ 3076 w 9148689"/>
              <a:gd name="connsiteY4" fmla="*/ 2128741 h 5246326"/>
              <a:gd name="connsiteX0" fmla="*/ 3076 w 9148689"/>
              <a:gd name="connsiteY0" fmla="*/ 2454205 h 5246326"/>
              <a:gd name="connsiteX1" fmla="*/ 9147175 w 9148689"/>
              <a:gd name="connsiteY1" fmla="*/ 0 h 5246326"/>
              <a:gd name="connsiteX2" fmla="*/ 9146974 w 9148689"/>
              <a:gd name="connsiteY2" fmla="*/ 4838104 h 5246326"/>
              <a:gd name="connsiteX3" fmla="*/ 0 w 9148689"/>
              <a:gd name="connsiteY3" fmla="*/ 5162081 h 5246326"/>
              <a:gd name="connsiteX4" fmla="*/ 3076 w 9148689"/>
              <a:gd name="connsiteY4" fmla="*/ 2454205 h 5246326"/>
              <a:gd name="connsiteX0" fmla="*/ 3076 w 9148689"/>
              <a:gd name="connsiteY0" fmla="*/ 2454205 h 5268113"/>
              <a:gd name="connsiteX1" fmla="*/ 9147175 w 9148689"/>
              <a:gd name="connsiteY1" fmla="*/ 0 h 5268113"/>
              <a:gd name="connsiteX2" fmla="*/ 9146974 w 9148689"/>
              <a:gd name="connsiteY2" fmla="*/ 4838104 h 5268113"/>
              <a:gd name="connsiteX3" fmla="*/ 0 w 9148689"/>
              <a:gd name="connsiteY3" fmla="*/ 5185328 h 5268113"/>
              <a:gd name="connsiteX4" fmla="*/ 3076 w 9148689"/>
              <a:gd name="connsiteY4" fmla="*/ 2454205 h 5268113"/>
              <a:gd name="connsiteX0" fmla="*/ 3076 w 9148689"/>
              <a:gd name="connsiteY0" fmla="*/ 2454205 h 5275387"/>
              <a:gd name="connsiteX1" fmla="*/ 9147175 w 9148689"/>
              <a:gd name="connsiteY1" fmla="*/ 0 h 5275387"/>
              <a:gd name="connsiteX2" fmla="*/ 9146974 w 9148689"/>
              <a:gd name="connsiteY2" fmla="*/ 4838104 h 5275387"/>
              <a:gd name="connsiteX3" fmla="*/ 0 w 9148689"/>
              <a:gd name="connsiteY3" fmla="*/ 5193077 h 5275387"/>
              <a:gd name="connsiteX4" fmla="*/ 3076 w 9148689"/>
              <a:gd name="connsiteY4" fmla="*/ 2454205 h 5275387"/>
              <a:gd name="connsiteX0" fmla="*/ 3076 w 9148689"/>
              <a:gd name="connsiteY0" fmla="*/ 2454205 h 6318192"/>
              <a:gd name="connsiteX1" fmla="*/ 9147175 w 9148689"/>
              <a:gd name="connsiteY1" fmla="*/ 0 h 6318192"/>
              <a:gd name="connsiteX2" fmla="*/ 9146974 w 9148689"/>
              <a:gd name="connsiteY2" fmla="*/ 6318192 h 6318192"/>
              <a:gd name="connsiteX3" fmla="*/ 0 w 9148689"/>
              <a:gd name="connsiteY3" fmla="*/ 5193077 h 6318192"/>
              <a:gd name="connsiteX4" fmla="*/ 3076 w 9148689"/>
              <a:gd name="connsiteY4" fmla="*/ 2454205 h 6318192"/>
              <a:gd name="connsiteX0" fmla="*/ 65 w 9145678"/>
              <a:gd name="connsiteY0" fmla="*/ 2454205 h 6318192"/>
              <a:gd name="connsiteX1" fmla="*/ 9144164 w 9145678"/>
              <a:gd name="connsiteY1" fmla="*/ 0 h 6318192"/>
              <a:gd name="connsiteX2" fmla="*/ 9143963 w 9145678"/>
              <a:gd name="connsiteY2" fmla="*/ 6318192 h 6318192"/>
              <a:gd name="connsiteX3" fmla="*/ 9515 w 9145678"/>
              <a:gd name="connsiteY3" fmla="*/ 3740058 h 6318192"/>
              <a:gd name="connsiteX4" fmla="*/ 65 w 9145678"/>
              <a:gd name="connsiteY4" fmla="*/ 2454205 h 6318192"/>
              <a:gd name="connsiteX0" fmla="*/ 65 w 9145678"/>
              <a:gd name="connsiteY0" fmla="*/ 2454205 h 4827594"/>
              <a:gd name="connsiteX1" fmla="*/ 9144164 w 9145678"/>
              <a:gd name="connsiteY1" fmla="*/ 0 h 4827594"/>
              <a:gd name="connsiteX2" fmla="*/ 9143963 w 9145678"/>
              <a:gd name="connsiteY2" fmla="*/ 4827594 h 4827594"/>
              <a:gd name="connsiteX3" fmla="*/ 9515 w 9145678"/>
              <a:gd name="connsiteY3" fmla="*/ 3740058 h 4827594"/>
              <a:gd name="connsiteX4" fmla="*/ 65 w 9145678"/>
              <a:gd name="connsiteY4" fmla="*/ 2454205 h 4827594"/>
              <a:gd name="connsiteX0" fmla="*/ 1307 w 9146920"/>
              <a:gd name="connsiteY0" fmla="*/ 2454205 h 4827594"/>
              <a:gd name="connsiteX1" fmla="*/ 9145406 w 9146920"/>
              <a:gd name="connsiteY1" fmla="*/ 0 h 4827594"/>
              <a:gd name="connsiteX2" fmla="*/ 9145205 w 9146920"/>
              <a:gd name="connsiteY2" fmla="*/ 4827594 h 4827594"/>
              <a:gd name="connsiteX3" fmla="*/ 0 w 9146920"/>
              <a:gd name="connsiteY3" fmla="*/ 3750816 h 4827594"/>
              <a:gd name="connsiteX4" fmla="*/ 1307 w 9146920"/>
              <a:gd name="connsiteY4" fmla="*/ 2454205 h 4827594"/>
              <a:gd name="connsiteX0" fmla="*/ 1307 w 9153168"/>
              <a:gd name="connsiteY0" fmla="*/ 2454205 h 5361749"/>
              <a:gd name="connsiteX1" fmla="*/ 9145406 w 9153168"/>
              <a:gd name="connsiteY1" fmla="*/ 0 h 5361749"/>
              <a:gd name="connsiteX2" fmla="*/ 9151995 w 9153168"/>
              <a:gd name="connsiteY2" fmla="*/ 5361749 h 5361749"/>
              <a:gd name="connsiteX3" fmla="*/ 0 w 9153168"/>
              <a:gd name="connsiteY3" fmla="*/ 3750816 h 5361749"/>
              <a:gd name="connsiteX4" fmla="*/ 1307 w 9153168"/>
              <a:gd name="connsiteY4" fmla="*/ 2454205 h 5361749"/>
              <a:gd name="connsiteX0" fmla="*/ 1307 w 9153168"/>
              <a:gd name="connsiteY0" fmla="*/ 2454205 h 5361749"/>
              <a:gd name="connsiteX1" fmla="*/ 9145406 w 9153168"/>
              <a:gd name="connsiteY1" fmla="*/ 0 h 5361749"/>
              <a:gd name="connsiteX2" fmla="*/ 9151995 w 9153168"/>
              <a:gd name="connsiteY2" fmla="*/ 5361749 h 5361749"/>
              <a:gd name="connsiteX3" fmla="*/ 0 w 9153168"/>
              <a:gd name="connsiteY3" fmla="*/ 3750816 h 5361749"/>
              <a:gd name="connsiteX4" fmla="*/ 1307 w 9153168"/>
              <a:gd name="connsiteY4" fmla="*/ 2454205 h 5361749"/>
              <a:gd name="connsiteX0" fmla="*/ 1307 w 9153168"/>
              <a:gd name="connsiteY0" fmla="*/ 2454205 h 5361749"/>
              <a:gd name="connsiteX1" fmla="*/ 9145406 w 9153168"/>
              <a:gd name="connsiteY1" fmla="*/ 0 h 5361749"/>
              <a:gd name="connsiteX2" fmla="*/ 9151995 w 9153168"/>
              <a:gd name="connsiteY2" fmla="*/ 5361749 h 5361749"/>
              <a:gd name="connsiteX3" fmla="*/ 0 w 9153168"/>
              <a:gd name="connsiteY3" fmla="*/ 3750816 h 5361749"/>
              <a:gd name="connsiteX4" fmla="*/ 1307 w 9153168"/>
              <a:gd name="connsiteY4" fmla="*/ 2454205 h 5361749"/>
              <a:gd name="connsiteX0" fmla="*/ 1307 w 9147310"/>
              <a:gd name="connsiteY0" fmla="*/ 2454205 h 5366553"/>
              <a:gd name="connsiteX1" fmla="*/ 9145406 w 9147310"/>
              <a:gd name="connsiteY1" fmla="*/ 0 h 5366553"/>
              <a:gd name="connsiteX2" fmla="*/ 9145645 w 9147310"/>
              <a:gd name="connsiteY2" fmla="*/ 5366553 h 5366553"/>
              <a:gd name="connsiteX3" fmla="*/ 0 w 9147310"/>
              <a:gd name="connsiteY3" fmla="*/ 3750816 h 5366553"/>
              <a:gd name="connsiteX4" fmla="*/ 1307 w 9147310"/>
              <a:gd name="connsiteY4" fmla="*/ 2454205 h 5366553"/>
              <a:gd name="connsiteX0" fmla="*/ 1307 w 9147310"/>
              <a:gd name="connsiteY0" fmla="*/ 2454205 h 5366553"/>
              <a:gd name="connsiteX1" fmla="*/ 9145406 w 9147310"/>
              <a:gd name="connsiteY1" fmla="*/ 0 h 5366553"/>
              <a:gd name="connsiteX2" fmla="*/ 9145645 w 9147310"/>
              <a:gd name="connsiteY2" fmla="*/ 5366553 h 5366553"/>
              <a:gd name="connsiteX3" fmla="*/ 0 w 9147310"/>
              <a:gd name="connsiteY3" fmla="*/ 4463771 h 5366553"/>
              <a:gd name="connsiteX4" fmla="*/ 1307 w 9147310"/>
              <a:gd name="connsiteY4" fmla="*/ 2454205 h 5366553"/>
              <a:gd name="connsiteX0" fmla="*/ 72 w 9155604"/>
              <a:gd name="connsiteY0" fmla="*/ 0 h 5373505"/>
              <a:gd name="connsiteX1" fmla="*/ 9153700 w 9155604"/>
              <a:gd name="connsiteY1" fmla="*/ 6952 h 5373505"/>
              <a:gd name="connsiteX2" fmla="*/ 9153939 w 9155604"/>
              <a:gd name="connsiteY2" fmla="*/ 5373505 h 5373505"/>
              <a:gd name="connsiteX3" fmla="*/ 8294 w 9155604"/>
              <a:gd name="connsiteY3" fmla="*/ 4470723 h 5373505"/>
              <a:gd name="connsiteX4" fmla="*/ 72 w 9155604"/>
              <a:gd name="connsiteY4" fmla="*/ 0 h 5373505"/>
              <a:gd name="connsiteX0" fmla="*/ 72 w 9157822"/>
              <a:gd name="connsiteY0" fmla="*/ 0 h 4823512"/>
              <a:gd name="connsiteX1" fmla="*/ 9153700 w 9157822"/>
              <a:gd name="connsiteY1" fmla="*/ 6952 h 4823512"/>
              <a:gd name="connsiteX2" fmla="*/ 9156390 w 9157822"/>
              <a:gd name="connsiteY2" fmla="*/ 4823512 h 4823512"/>
              <a:gd name="connsiteX3" fmla="*/ 8294 w 9157822"/>
              <a:gd name="connsiteY3" fmla="*/ 4470723 h 4823512"/>
              <a:gd name="connsiteX4" fmla="*/ 72 w 9157822"/>
              <a:gd name="connsiteY4" fmla="*/ 0 h 4823512"/>
              <a:gd name="connsiteX0" fmla="*/ 61 w 9157811"/>
              <a:gd name="connsiteY0" fmla="*/ 0 h 4823512"/>
              <a:gd name="connsiteX1" fmla="*/ 9153689 w 9157811"/>
              <a:gd name="connsiteY1" fmla="*/ 6952 h 4823512"/>
              <a:gd name="connsiteX2" fmla="*/ 9156379 w 9157811"/>
              <a:gd name="connsiteY2" fmla="*/ 4823512 h 4823512"/>
              <a:gd name="connsiteX3" fmla="*/ 10319 w 9157811"/>
              <a:gd name="connsiteY3" fmla="*/ 4473853 h 4823512"/>
              <a:gd name="connsiteX4" fmla="*/ 61 w 9157811"/>
              <a:gd name="connsiteY4" fmla="*/ 0 h 4823512"/>
              <a:gd name="connsiteX0" fmla="*/ 72 w 9157822"/>
              <a:gd name="connsiteY0" fmla="*/ 0 h 4823512"/>
              <a:gd name="connsiteX1" fmla="*/ 9153700 w 9157822"/>
              <a:gd name="connsiteY1" fmla="*/ 6952 h 4823512"/>
              <a:gd name="connsiteX2" fmla="*/ 9156390 w 9157822"/>
              <a:gd name="connsiteY2" fmla="*/ 4823512 h 4823512"/>
              <a:gd name="connsiteX3" fmla="*/ 8294 w 9157822"/>
              <a:gd name="connsiteY3" fmla="*/ 4473854 h 4823512"/>
              <a:gd name="connsiteX4" fmla="*/ 72 w 9157822"/>
              <a:gd name="connsiteY4" fmla="*/ 0 h 4823512"/>
              <a:gd name="connsiteX0" fmla="*/ 72 w 9157822"/>
              <a:gd name="connsiteY0" fmla="*/ 0 h 4832580"/>
              <a:gd name="connsiteX1" fmla="*/ 9153700 w 9157822"/>
              <a:gd name="connsiteY1" fmla="*/ 6952 h 4832580"/>
              <a:gd name="connsiteX2" fmla="*/ 9156390 w 9157822"/>
              <a:gd name="connsiteY2" fmla="*/ 4832580 h 4832580"/>
              <a:gd name="connsiteX3" fmla="*/ 8294 w 9157822"/>
              <a:gd name="connsiteY3" fmla="*/ 4473854 h 4832580"/>
              <a:gd name="connsiteX4" fmla="*/ 72 w 9157822"/>
              <a:gd name="connsiteY4" fmla="*/ 0 h 4832580"/>
              <a:gd name="connsiteX0" fmla="*/ 72 w 9157822"/>
              <a:gd name="connsiteY0" fmla="*/ 0 h 4832580"/>
              <a:gd name="connsiteX1" fmla="*/ 9153700 w 9157822"/>
              <a:gd name="connsiteY1" fmla="*/ 6952 h 4832580"/>
              <a:gd name="connsiteX2" fmla="*/ 9156390 w 9157822"/>
              <a:gd name="connsiteY2" fmla="*/ 4832580 h 4832580"/>
              <a:gd name="connsiteX3" fmla="*/ 8294 w 9157822"/>
              <a:gd name="connsiteY3" fmla="*/ 4482093 h 4832580"/>
              <a:gd name="connsiteX4" fmla="*/ 72 w 9157822"/>
              <a:gd name="connsiteY4" fmla="*/ 0 h 483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7822" h="4832580">
                <a:moveTo>
                  <a:pt x="72" y="0"/>
                </a:moveTo>
                <a:lnTo>
                  <a:pt x="9153700" y="6952"/>
                </a:lnTo>
                <a:cubicBezTo>
                  <a:pt x="9147838" y="1624289"/>
                  <a:pt x="9162252" y="3215243"/>
                  <a:pt x="9156390" y="4832580"/>
                </a:cubicBezTo>
                <a:lnTo>
                  <a:pt x="8294" y="4482093"/>
                </a:lnTo>
                <a:cubicBezTo>
                  <a:pt x="9319" y="3966926"/>
                  <a:pt x="-953" y="515167"/>
                  <a:pt x="72" y="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para </a:t>
            </a:r>
            <a:r>
              <a:rPr lang="en-US" dirty="0" err="1"/>
              <a:t>agregar</a:t>
            </a:r>
            <a:r>
              <a:rPr lang="en-US" dirty="0"/>
              <a:t> </a:t>
            </a:r>
            <a:r>
              <a:rPr lang="en-US" dirty="0" err="1"/>
              <a:t>foto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2A27A-AEF0-429A-9B97-0208C9785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67" y="4978314"/>
            <a:ext cx="5018903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9552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56367-FFC5-462C-9764-4F1EB2007D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678" y="5324467"/>
            <a:ext cx="2937753" cy="82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5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C85385-60EF-4945-B528-5EA1784C2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2A27A-AEF0-429A-9B97-0208C9785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67" y="4978314"/>
            <a:ext cx="5018903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1C7E3-8879-4296-9576-1358EECFE9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678" y="5324467"/>
            <a:ext cx="2937753" cy="82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74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A800D-A34B-4C26-8A30-C321C9BED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06ED57-6C04-42F7-9FC0-A5B281494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CBD05-02B8-4D16-984C-8E880404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54E0F-79C5-4737-A3C0-1926A4F3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78620-3CB1-4124-9D0D-980C25D2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0933-6929-4D1E-AB84-31E57D04BED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257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362FE-EF4D-4116-BFDD-82291DBA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9D41D-2511-49DF-A04C-3E4160C65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4CB36-DF0F-4C38-B200-0816832C1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C03E3-98DB-47D7-8FDB-F1986C7EB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10E81-4145-46B4-BC2D-54506169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0933-6929-4D1E-AB84-31E57D04BED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610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20172-1825-410D-BB8A-4F6E5025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3D018-E4B0-4ADB-A32E-85E7C7819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9D4B0-AD81-4C23-AF36-27EBE26C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C156C-F480-47A2-A102-56BC59D94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AA070-9B78-466F-A65B-2E6E60BCF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0933-6929-4D1E-AB84-31E57D04BED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469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69562-C23B-4882-992A-1C39012E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CF701-970D-4C77-9783-5AF55243D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1CCB9-8453-450C-8B5B-77A666638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7FBFA-D783-4193-9C9B-7086D0D1D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4753B-27DC-4943-9454-7F6E0D37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A47FE-4C14-4D89-911B-F6225096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0933-6929-4D1E-AB84-31E57D04BED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4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06150-C37C-4650-9542-DB7865E3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‹Nº›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928417-C7B1-422F-AB32-B45C330AC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429B5-3949-4CBA-9B21-F7F052777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25034-C5C8-421D-996B-35AC4AFE8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53B6D-E44F-446B-ABAF-D8B8EEC24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25FAB3-DD1F-44ED-BA3D-DA1871A51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93EF7B-A8B0-4331-98FF-59928B4AB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5BFE3C-ECBA-4E63-9E31-32DD8E928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6A04B-ACF8-4F87-8587-48A0EEA9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C09AC-6828-4F4F-ACD1-A9C95360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0933-6929-4D1E-AB84-31E57D04BED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868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9CE74-7505-4983-9673-243454449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4441E-5843-4BE1-BD28-11C19BE0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ED972C-4CAF-4A58-889C-01FB3A7D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88891-D86F-49AB-8109-36A1B591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0933-6929-4D1E-AB84-31E57D04BED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374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E2E78D-6BE2-4DB8-9C7C-A16C14E3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F023A9-EB97-457D-A846-79EF275E2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E2A39-3CEB-4125-A149-A6BC80C5B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0933-6929-4D1E-AB84-31E57D04BED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27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E930-3E51-45D5-B842-32E5BF875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A3C6E-6CC9-4C01-808C-3DF61238E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454DE-D95F-4E11-B299-4B8199381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B49B2-D278-46F2-897B-66181E4F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18080-F958-4AD9-901F-DC0B8BA94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B72A0-BE55-4F69-8DD0-E488438E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0933-6929-4D1E-AB84-31E57D04BED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559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64A8-2039-439F-A068-B0E226AE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BAFBF-14F3-417C-B244-7B23827241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4D3ED6-919E-4132-97ED-8240C4F9A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6F2C5-D5A6-43A6-AB47-8BEFA16E2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52B7D-4E13-4429-83A9-9B11ACAA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282F9-AE62-481C-B8A6-D7E04836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0933-6929-4D1E-AB84-31E57D04BED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780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B07B5-1894-4A44-B961-B2AD6C373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0A76C7-B56A-45DA-9B9F-456147E81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26FA6-DAE9-4B5D-9E3B-8F9C0A4C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94E9E-0B97-480E-A477-6E9C074D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D54CA-5A81-4237-89AD-D0624F88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0933-6929-4D1E-AB84-31E57D04BED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239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05328F-2E2B-4ACD-8A09-EF485BBB4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84282-6A26-4F5B-A5BF-F85B7BDFE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40109-9D14-4898-80F8-C958BB3D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BF41A-88D4-4249-AD37-47C03953F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30B68-E4AC-4BD4-BB32-6FEBDD489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0933-6929-4D1E-AB84-31E57D04BED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57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4508C90-89D0-40D4-8C81-EED37A64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EA18635-AE7F-4A2F-808C-07A6CF0BD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8CEBF4D-6EBE-4477-A2CC-AD1A9419A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5887D9-10DB-4D32-95FD-90AC220F7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F3411-F5AA-42D0-96C2-1E8B627B3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7A1ED-A1D7-427A-8ACC-C59C7DA948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96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394E5-9FF1-4505-959B-F7BE4C7D6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CF976-2826-4FC7-B8BB-FEC4A2126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F6F31-3788-44CC-9FCF-53F4EB0F8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171C6-1713-408D-83F8-0BA9799B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4FB99-5B6E-4BB0-A6AC-B029427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478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0344-076E-4E47-8CA9-5F12627F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3C7C0-CA43-4C9C-B4C4-7F0EA2E80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22824-863F-4E28-854A-7BBCF3FCB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3E586-8F4D-48A4-B02D-9F59B497B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C8DE0-5404-4795-9967-0DBD92B9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0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23F5-04F5-4F00-BE7D-36CA27BB1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85BEC-31E1-478C-BAD0-BA3B91F8A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221BA-9F36-4DBF-8C0B-4A25E8740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E0D6B-A245-4030-A1F6-EF1416CF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27C4F9-9220-4110-A1C4-2EE93197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D81A7-373A-43A1-9DDB-3AD331410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3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CD055-3609-428E-A124-5922945A1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0CBA-1B77-49C4-A097-DB639AB93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8FA9E-4298-4233-979A-C7B41E454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5712D-0A61-43EE-91AD-F4293018C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B008D0-EE82-4D09-80A9-09AE906C9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8D6044-FBD7-4E6E-9D0A-BADDEE77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702E4E-F004-40F0-A56D-FCA8E526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8041F-FE78-43B8-8000-54BC02892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29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508D-9B11-473C-9A61-83B16CBBC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026B36-33B8-459D-AC4D-5A6BAF7D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C1011-AA01-4397-940A-7F2840CA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645A3-6F4A-4711-AE40-21E23BC68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162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4ECB10-58F9-4400-8F0D-DDE96907C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E0E774-A171-4BF2-AE3D-3E592E0F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ACF80-5385-445B-BA5A-B8588656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857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87D177-64B9-4FDB-87C8-FC9745DC05F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1473"/>
            <a:ext cx="12192000" cy="3565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AE66-6BA6-4668-B91E-AFAB5B5FE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8258" y="6501473"/>
            <a:ext cx="617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747A1ED-A1D7-427A-8ACC-C59C7DA9481B}" type="slidenum">
              <a:rPr lang="en-GB" smtClean="0"/>
              <a:pPr/>
              <a:t>‹Nº›</a:t>
            </a:fld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7DAFFE-7631-47FC-880E-C9BF3D11875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696" y="404664"/>
            <a:ext cx="908306" cy="573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BCF4F9-4E35-4667-871E-67A63B0D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FC29E-ECB2-4B0A-A0F4-2ACF6DD2A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23D7F-AFB3-4EE3-8614-C7B03D69D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45C3B-14FB-4447-8BCC-58C61CC71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7A0B0-429E-4EB2-BEC0-B1179278F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70933-6929-4D1E-AB84-31E57D04BED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63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BA715-6C5C-45BE-92CB-498DA4DF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67" y="5085184"/>
            <a:ext cx="6663169" cy="132556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 </a:t>
            </a:r>
            <a:r>
              <a:rPr lang="en-US" sz="4400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verdedero</a:t>
            </a:r>
            <a:r>
              <a:rPr lang="en-US" sz="4400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4400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aliado</a:t>
            </a:r>
            <a:r>
              <a:rPr lang="en-US" sz="4400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4400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estratégico</a:t>
            </a:r>
            <a:r>
              <a:rPr lang="en-US" sz="4400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4400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</a:t>
            </a:r>
            <a:r>
              <a:rPr lang="en-US" sz="4400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marketing para </a:t>
            </a:r>
            <a:r>
              <a:rPr lang="en-US" sz="4400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</a:t>
            </a:r>
            <a:r>
              <a:rPr lang="en-US" sz="4400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punto de </a:t>
            </a:r>
            <a:r>
              <a:rPr lang="en-US" sz="4400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venta</a:t>
            </a:r>
            <a:br>
              <a:rPr lang="en-US" sz="4400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GB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063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978D77-DA8B-4061-8F09-8CDB118B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C61B69-A88E-47AF-921C-314E9AA1E1F5}"/>
              </a:ext>
            </a:extLst>
          </p:cNvPr>
          <p:cNvSpPr txBox="1"/>
          <p:nvPr/>
        </p:nvSpPr>
        <p:spPr>
          <a:xfrm>
            <a:off x="881010" y="4293096"/>
            <a:ext cx="6367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Nuestros</a:t>
            </a:r>
            <a:r>
              <a:rPr lang="en-US" sz="54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r>
              <a:rPr lang="en-US" sz="54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Socios</a:t>
            </a:r>
            <a:r>
              <a:rPr lang="en-US" sz="54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54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comerciales</a:t>
            </a:r>
            <a:endParaRPr lang="en-GB" sz="6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313C1-D4D1-477D-8CF9-A7965625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051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1136F6-9342-400F-BF67-12E3D0F40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39"/>
            <a:ext cx="12192000" cy="650280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A89AD1C-AC87-409D-97C9-CECEEB99EC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879" b="19817"/>
          <a:stretch>
            <a:fillRect/>
          </a:stretch>
        </p:blipFill>
        <p:spPr>
          <a:xfrm>
            <a:off x="3150258" y="3482782"/>
            <a:ext cx="2312699" cy="81384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B4E32F4-18FA-42A4-AD5A-70220FA2B7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22" t="20435" r="9522" b="41458"/>
          <a:stretch>
            <a:fillRect/>
          </a:stretch>
        </p:blipFill>
        <p:spPr>
          <a:xfrm>
            <a:off x="585200" y="2624862"/>
            <a:ext cx="1919540" cy="96943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00DE4CB-D5E1-4AB4-A47E-B419A2E51E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09183" y="4737550"/>
            <a:ext cx="1316279" cy="12004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D7636F5-0DCC-47AD-BF47-5682785A64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811" t="2869" r="16288" b="5321"/>
          <a:stretch>
            <a:fillRect/>
          </a:stretch>
        </p:blipFill>
        <p:spPr>
          <a:xfrm>
            <a:off x="6063630" y="2675278"/>
            <a:ext cx="1514691" cy="1557860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2398CDB0-CD67-41F6-9924-E5ED3E92E60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93522" y="2945140"/>
            <a:ext cx="1675902" cy="1482970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13576975-FBB5-4E46-A161-996ED0F98F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001838" y="4904332"/>
            <a:ext cx="2942869" cy="1033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1F1341-C19F-4C3B-B922-A82715872229}"/>
              </a:ext>
            </a:extLst>
          </p:cNvPr>
          <p:cNvSpPr txBox="1"/>
          <p:nvPr/>
        </p:nvSpPr>
        <p:spPr>
          <a:xfrm>
            <a:off x="5015880" y="575047"/>
            <a:ext cx="66352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Consumo</a:t>
            </a:r>
            <a:r>
              <a:rPr lang="en-US" sz="40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r"/>
            <a:r>
              <a:rPr lang="en-US" sz="4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Masivo</a:t>
            </a:r>
            <a:endParaRPr lang="en-US" sz="4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10AC1E-CC5E-40E5-BE13-5B117102D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11</a:t>
            </a:fld>
            <a:endParaRPr lang="en-GB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8CCD69A-1B5F-F546-A6B5-5808959ECE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0" y="4233138"/>
            <a:ext cx="1782004" cy="136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33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1136F6-9342-400F-BF67-12E3D0F40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8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1F1341-C19F-4C3B-B922-A82715872229}"/>
              </a:ext>
            </a:extLst>
          </p:cNvPr>
          <p:cNvSpPr txBox="1"/>
          <p:nvPr/>
        </p:nvSpPr>
        <p:spPr>
          <a:xfrm>
            <a:off x="5015880" y="896564"/>
            <a:ext cx="6635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Tecnología</a:t>
            </a:r>
            <a:endParaRPr lang="en-US" sz="4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F2A627D-5734-4605-B878-7AADCF0E4D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546" b="30891"/>
          <a:stretch>
            <a:fillRect/>
          </a:stretch>
        </p:blipFill>
        <p:spPr>
          <a:xfrm>
            <a:off x="577574" y="4683126"/>
            <a:ext cx="3874277" cy="94088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24D34676-14EC-475A-8D7F-308FCB3C01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41" b="27391"/>
          <a:stretch>
            <a:fillRect/>
          </a:stretch>
        </p:blipFill>
        <p:spPr>
          <a:xfrm>
            <a:off x="981863" y="3096495"/>
            <a:ext cx="3013319" cy="75796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8A6BFA5E-8E63-4BC9-99E8-4922C62BE7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15880" y="4442199"/>
            <a:ext cx="1800889" cy="1800889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C09EDE04-E9E2-4298-AA50-4B5B4AE1D5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26250" y="4585691"/>
            <a:ext cx="3619270" cy="506698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63AE6CB7-F431-4289-BA25-85108D86DB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89568" y="2013753"/>
            <a:ext cx="3653511" cy="26168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9928D-F1B0-4313-AB4E-9F324BCE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12</a:t>
            </a:fld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2B0E94-D324-21E9-E33B-F6D0BEF3F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1899" y="2610967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66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1136F6-9342-400F-BF67-12E3D0F40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8"/>
            <a:ext cx="12192000" cy="65028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1F1341-C19F-4C3B-B922-A82715872229}"/>
              </a:ext>
            </a:extLst>
          </p:cNvPr>
          <p:cNvSpPr txBox="1"/>
          <p:nvPr/>
        </p:nvSpPr>
        <p:spPr>
          <a:xfrm>
            <a:off x="5015880" y="529813"/>
            <a:ext cx="66352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Cuidado</a:t>
            </a:r>
            <a:r>
              <a:rPr lang="en-US" sz="40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r"/>
            <a:r>
              <a:rPr lang="en-US" sz="40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del </a:t>
            </a:r>
            <a:r>
              <a:rPr lang="en-US" sz="4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hogar</a:t>
            </a:r>
            <a:endParaRPr lang="en-US" sz="4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5EBFC816-E3D3-49B1-AFAB-66B5377296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7368" y="3217440"/>
            <a:ext cx="4024302" cy="267799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6489CBD-69E3-4978-B251-ECD1CE35C0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02087" y="2862820"/>
            <a:ext cx="3777470" cy="28331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8E5193-6E39-4AB1-9733-8722462B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13</a:t>
            </a:fld>
            <a:endParaRPr lang="en-GB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FAAF277-735B-0ADF-A1A1-9F997A00A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454" y="1776717"/>
            <a:ext cx="1913584" cy="14650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425BD93-4407-5E8A-3313-5221ED2F9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784" y="3456386"/>
            <a:ext cx="2478482" cy="2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56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929D2-53F6-4464-8CBC-D81B2C14F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"/>
            <a:ext cx="12192000" cy="6502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C61B69-A88E-47AF-921C-314E9AA1E1F5}"/>
              </a:ext>
            </a:extLst>
          </p:cNvPr>
          <p:cNvSpPr txBox="1"/>
          <p:nvPr/>
        </p:nvSpPr>
        <p:spPr>
          <a:xfrm>
            <a:off x="881010" y="4293096"/>
            <a:ext cx="6367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Nuestro</a:t>
            </a:r>
            <a:r>
              <a:rPr lang="en-US" sz="54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r>
              <a:rPr lang="en-US" sz="54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Alcance</a:t>
            </a:r>
            <a:endParaRPr lang="en-GB" sz="6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F8F40-01DF-4D27-AF47-E0B24641F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488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885D8-846F-4B91-8FE3-F37119725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8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CCED0-BE77-4B5A-8F42-37606144105A}"/>
              </a:ext>
            </a:extLst>
          </p:cNvPr>
          <p:cNvSpPr txBox="1"/>
          <p:nvPr/>
        </p:nvSpPr>
        <p:spPr>
          <a:xfrm>
            <a:off x="881010" y="795754"/>
            <a:ext cx="67271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Especialistas</a:t>
            </a:r>
            <a:r>
              <a:rPr lang="en-GB" sz="40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GB" sz="4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</a:t>
            </a:r>
            <a:endParaRPr lang="en-GB" sz="4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GB" sz="6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potenciar</a:t>
            </a:r>
            <a:r>
              <a:rPr lang="en-GB" sz="60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br>
              <a:rPr lang="en-GB" sz="60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GB" sz="6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marcas</a:t>
            </a:r>
            <a:endParaRPr lang="en-GB" sz="6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91442-18D0-401D-8328-C242DC8E55BA}"/>
              </a:ext>
            </a:extLst>
          </p:cNvPr>
          <p:cNvSpPr txBox="1"/>
          <p:nvPr/>
        </p:nvSpPr>
        <p:spPr>
          <a:xfrm>
            <a:off x="887833" y="3600033"/>
            <a:ext cx="417646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Año a año hemos fortalecido cada una de nuestras áreas para ofrecer un servicio y atención profesional, cuidando cada detalle para hacer que nuestros aliados comerciales destaquen.</a:t>
            </a:r>
            <a:endParaRPr lang="es-E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80612-8001-4AAC-989D-1D3A14A3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90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D8BF8C-AA16-488F-B22E-A95F8C0B9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"/>
            <a:ext cx="12192000" cy="6502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C9638D-1114-42CA-BF9A-0C64EEBE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883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933345-FD37-41EF-BC44-4E75DA301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8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FF8A89-4E56-4E4D-97B5-6AB8766F3029}"/>
              </a:ext>
            </a:extLst>
          </p:cNvPr>
          <p:cNvSpPr txBox="1"/>
          <p:nvPr/>
        </p:nvSpPr>
        <p:spPr>
          <a:xfrm>
            <a:off x="881010" y="4653136"/>
            <a:ext cx="63671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Análisis</a:t>
            </a:r>
            <a:r>
              <a:rPr lang="en-GB" sz="40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br>
              <a:rPr lang="en-GB" sz="40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GB" sz="6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proyectos</a:t>
            </a:r>
            <a:endParaRPr lang="en-GB" sz="6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4E66D5-2C0E-46AE-BF2A-ADCB92EF6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629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78EF2C-823C-4277-AF21-6312123E8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E346EC-9372-4B4B-8850-778D4BC09169}"/>
              </a:ext>
            </a:extLst>
          </p:cNvPr>
          <p:cNvSpPr txBox="1"/>
          <p:nvPr/>
        </p:nvSpPr>
        <p:spPr>
          <a:xfrm>
            <a:off x="688578" y="620253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Aseguramos la transparencia en las acciones de su marca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7A514-AAAD-4395-AA2C-61348320232F}"/>
              </a:ext>
            </a:extLst>
          </p:cNvPr>
          <p:cNvSpPr txBox="1"/>
          <p:nvPr/>
        </p:nvSpPr>
        <p:spPr>
          <a:xfrm>
            <a:off x="695400" y="2996952"/>
            <a:ext cx="355198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 nuestros procesos se asegurará la trazabilidad y transparencia de las ejecuciones que se realizan en todo momento, esto con el fin de poder maximizar y utilizar los recursos de forma más optimizada.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310BC8-3810-4570-8180-D6293E4C3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823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FE4D5-5EA4-422E-9C16-7389D793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8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3BD1D-7440-4FDC-91EC-3C958606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5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D7D065F4-6379-4BE8-B8DA-CCC4C3CD4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"/>
          <a:stretch/>
        </p:blipFill>
        <p:spPr>
          <a:xfrm>
            <a:off x="0" y="1182"/>
            <a:ext cx="12192000" cy="6502806"/>
          </a:xfrm>
          <a:prstGeom prst="rect">
            <a:avLst/>
          </a:prstGeom>
        </p:spPr>
      </p:pic>
      <p:sp>
        <p:nvSpPr>
          <p:cNvPr id="35" name="TextBox 5">
            <a:extLst>
              <a:ext uri="{FF2B5EF4-FFF2-40B4-BE49-F238E27FC236}">
                <a16:creationId xmlns:a16="http://schemas.microsoft.com/office/drawing/2014/main" id="{D9BCEF35-3D4A-4FB1-AD32-D6BF1644CFEC}"/>
              </a:ext>
            </a:extLst>
          </p:cNvPr>
          <p:cNvSpPr txBox="1"/>
          <p:nvPr/>
        </p:nvSpPr>
        <p:spPr>
          <a:xfrm>
            <a:off x="4902297" y="2322753"/>
            <a:ext cx="2016246" cy="726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50"/>
              </a:lnSpc>
            </a:pPr>
            <a:r>
              <a:rPr lang="en-US" sz="4800" b="1" dirty="0" err="1">
                <a:solidFill>
                  <a:srgbClr val="038A4F"/>
                </a:solidFill>
                <a:latin typeface="Open Sans Light"/>
              </a:rPr>
              <a:t>Misión</a:t>
            </a:r>
            <a:endParaRPr lang="en-US" sz="4800" b="1" dirty="0">
              <a:solidFill>
                <a:srgbClr val="038A4F"/>
              </a:solidFill>
              <a:latin typeface="Open Sans Light"/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70EE2867-73C9-4AEC-918D-D81E1D74C92D}"/>
              </a:ext>
            </a:extLst>
          </p:cNvPr>
          <p:cNvSpPr txBox="1"/>
          <p:nvPr/>
        </p:nvSpPr>
        <p:spPr>
          <a:xfrm>
            <a:off x="8805500" y="2322753"/>
            <a:ext cx="1899012" cy="726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50"/>
              </a:lnSpc>
            </a:pPr>
            <a:r>
              <a:rPr lang="en-US" sz="4800" b="1" dirty="0">
                <a:solidFill>
                  <a:srgbClr val="005799"/>
                </a:solidFill>
                <a:latin typeface="Open Sans Light"/>
              </a:rPr>
              <a:t>Visión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2E6A71-43FB-40F7-B12E-A6A8CC3E0B7B}"/>
              </a:ext>
            </a:extLst>
          </p:cNvPr>
          <p:cNvSpPr txBox="1"/>
          <p:nvPr/>
        </p:nvSpPr>
        <p:spPr>
          <a:xfrm>
            <a:off x="341612" y="3848351"/>
            <a:ext cx="2897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Somos una agencia de mercadeo </a:t>
            </a:r>
            <a:r>
              <a:rPr lang="es-ES" sz="2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 14 </a:t>
            </a:r>
            <a:r>
              <a:rPr lang="es-ES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años de experiencia, creando conexiones con nuestras marcas y las personas.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1AC143-B1C1-4932-9081-F1F2C168188B}"/>
              </a:ext>
            </a:extLst>
          </p:cNvPr>
          <p:cNvSpPr txBox="1"/>
          <p:nvPr/>
        </p:nvSpPr>
        <p:spPr>
          <a:xfrm>
            <a:off x="4885241" y="3190585"/>
            <a:ext cx="300178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Somos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una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agencia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mercadeo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brinda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soluciones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estratégicas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creando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relaciones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nuestros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clientes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forma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responsable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eficiente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336BBB-F69D-4BA5-B990-491EBB1DC0DD}"/>
              </a:ext>
            </a:extLst>
          </p:cNvPr>
          <p:cNvSpPr txBox="1"/>
          <p:nvPr/>
        </p:nvSpPr>
        <p:spPr>
          <a:xfrm>
            <a:off x="8830349" y="3190585"/>
            <a:ext cx="30017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 una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agencia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servicio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mercadeo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360° que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permite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brindar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los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clientes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soluciones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excelencia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allá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nuestras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fronteras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en-GB" sz="2200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6F8A346-0CA0-49FF-8953-787812153A8C}"/>
              </a:ext>
            </a:extLst>
          </p:cNvPr>
          <p:cNvSpPr/>
          <p:nvPr/>
        </p:nvSpPr>
        <p:spPr>
          <a:xfrm>
            <a:off x="4209708" y="537885"/>
            <a:ext cx="1675058" cy="1675058"/>
          </a:xfrm>
          <a:prstGeom prst="ellipse">
            <a:avLst/>
          </a:prstGeom>
          <a:solidFill>
            <a:srgbClr val="038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748559-62C7-485E-8BD8-AEB0015AA7A1}"/>
              </a:ext>
            </a:extLst>
          </p:cNvPr>
          <p:cNvGrpSpPr/>
          <p:nvPr/>
        </p:nvGrpSpPr>
        <p:grpSpPr>
          <a:xfrm>
            <a:off x="4376837" y="778890"/>
            <a:ext cx="1159188" cy="1106298"/>
            <a:chOff x="7723188" y="2276475"/>
            <a:chExt cx="2087562" cy="1992313"/>
          </a:xfrm>
          <a:solidFill>
            <a:schemeClr val="bg1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5232036-A5BE-4B1E-8962-5D4428C91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3825" y="3054350"/>
              <a:ext cx="1160462" cy="58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noFill/>
              </a:endParaRPr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FB9902FD-066A-4640-ACF9-F5322E940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3188" y="2917825"/>
              <a:ext cx="207962" cy="333375"/>
            </a:xfrm>
            <a:custGeom>
              <a:avLst/>
              <a:gdLst>
                <a:gd name="T0" fmla="*/ 131 w 654"/>
                <a:gd name="T1" fmla="*/ 1051 h 1051"/>
                <a:gd name="T2" fmla="*/ 0 w 654"/>
                <a:gd name="T3" fmla="*/ 920 h 1051"/>
                <a:gd name="T4" fmla="*/ 392 w 654"/>
                <a:gd name="T5" fmla="*/ 526 h 1051"/>
                <a:gd name="T6" fmla="*/ 0 w 654"/>
                <a:gd name="T7" fmla="*/ 132 h 1051"/>
                <a:gd name="T8" fmla="*/ 131 w 654"/>
                <a:gd name="T9" fmla="*/ 0 h 1051"/>
                <a:gd name="T10" fmla="*/ 654 w 654"/>
                <a:gd name="T11" fmla="*/ 526 h 1051"/>
                <a:gd name="T12" fmla="*/ 131 w 654"/>
                <a:gd name="T13" fmla="*/ 1051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4" h="1051">
                  <a:moveTo>
                    <a:pt x="131" y="1051"/>
                  </a:moveTo>
                  <a:lnTo>
                    <a:pt x="0" y="920"/>
                  </a:lnTo>
                  <a:lnTo>
                    <a:pt x="392" y="526"/>
                  </a:lnTo>
                  <a:lnTo>
                    <a:pt x="0" y="132"/>
                  </a:lnTo>
                  <a:lnTo>
                    <a:pt x="131" y="0"/>
                  </a:lnTo>
                  <a:lnTo>
                    <a:pt x="654" y="526"/>
                  </a:lnTo>
                  <a:lnTo>
                    <a:pt x="131" y="10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noFill/>
              </a:endParaRPr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9B766D57-757C-474A-8223-750B161A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5750" y="2917825"/>
              <a:ext cx="207962" cy="333375"/>
            </a:xfrm>
            <a:custGeom>
              <a:avLst/>
              <a:gdLst>
                <a:gd name="T0" fmla="*/ 130 w 654"/>
                <a:gd name="T1" fmla="*/ 1051 h 1051"/>
                <a:gd name="T2" fmla="*/ 0 w 654"/>
                <a:gd name="T3" fmla="*/ 920 h 1051"/>
                <a:gd name="T4" fmla="*/ 392 w 654"/>
                <a:gd name="T5" fmla="*/ 526 h 1051"/>
                <a:gd name="T6" fmla="*/ 0 w 654"/>
                <a:gd name="T7" fmla="*/ 132 h 1051"/>
                <a:gd name="T8" fmla="*/ 130 w 654"/>
                <a:gd name="T9" fmla="*/ 0 h 1051"/>
                <a:gd name="T10" fmla="*/ 654 w 654"/>
                <a:gd name="T11" fmla="*/ 526 h 1051"/>
                <a:gd name="T12" fmla="*/ 130 w 654"/>
                <a:gd name="T13" fmla="*/ 1051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4" h="1051">
                  <a:moveTo>
                    <a:pt x="130" y="1051"/>
                  </a:moveTo>
                  <a:lnTo>
                    <a:pt x="0" y="920"/>
                  </a:lnTo>
                  <a:lnTo>
                    <a:pt x="392" y="526"/>
                  </a:lnTo>
                  <a:lnTo>
                    <a:pt x="0" y="132"/>
                  </a:lnTo>
                  <a:lnTo>
                    <a:pt x="130" y="0"/>
                  </a:lnTo>
                  <a:lnTo>
                    <a:pt x="654" y="526"/>
                  </a:lnTo>
                  <a:lnTo>
                    <a:pt x="130" y="10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noFill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B898FF4-1B66-4E37-BDB4-3839FF04A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7825" y="4210050"/>
              <a:ext cx="1812925" cy="58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noFill/>
              </a:endParaRPr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BCAB6568-8C6A-4C10-9EDA-DC808F1A0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2088" y="3821113"/>
              <a:ext cx="257175" cy="431800"/>
            </a:xfrm>
            <a:custGeom>
              <a:avLst/>
              <a:gdLst>
                <a:gd name="T0" fmla="*/ 642 w 807"/>
                <a:gd name="T1" fmla="*/ 1359 h 1359"/>
                <a:gd name="T2" fmla="*/ 0 w 807"/>
                <a:gd name="T3" fmla="*/ 85 h 1359"/>
                <a:gd name="T4" fmla="*/ 167 w 807"/>
                <a:gd name="T5" fmla="*/ 0 h 1359"/>
                <a:gd name="T6" fmla="*/ 807 w 807"/>
                <a:gd name="T7" fmla="*/ 1275 h 1359"/>
                <a:gd name="T8" fmla="*/ 642 w 807"/>
                <a:gd name="T9" fmla="*/ 1359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7" h="1359">
                  <a:moveTo>
                    <a:pt x="642" y="1359"/>
                  </a:moveTo>
                  <a:lnTo>
                    <a:pt x="0" y="85"/>
                  </a:lnTo>
                  <a:lnTo>
                    <a:pt x="167" y="0"/>
                  </a:lnTo>
                  <a:lnTo>
                    <a:pt x="807" y="1275"/>
                  </a:lnTo>
                  <a:lnTo>
                    <a:pt x="642" y="13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noFill/>
              </a:endParaRPr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628B630-BAE5-4893-90E3-2C45D8E69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4813" y="3749675"/>
              <a:ext cx="292100" cy="503238"/>
            </a:xfrm>
            <a:custGeom>
              <a:avLst/>
              <a:gdLst>
                <a:gd name="T0" fmla="*/ 756 w 921"/>
                <a:gd name="T1" fmla="*/ 1585 h 1585"/>
                <a:gd name="T2" fmla="*/ 0 w 921"/>
                <a:gd name="T3" fmla="*/ 84 h 1585"/>
                <a:gd name="T4" fmla="*/ 166 w 921"/>
                <a:gd name="T5" fmla="*/ 0 h 1585"/>
                <a:gd name="T6" fmla="*/ 921 w 921"/>
                <a:gd name="T7" fmla="*/ 1501 h 1585"/>
                <a:gd name="T8" fmla="*/ 756 w 921"/>
                <a:gd name="T9" fmla="*/ 1585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1" h="1585">
                  <a:moveTo>
                    <a:pt x="756" y="1585"/>
                  </a:moveTo>
                  <a:lnTo>
                    <a:pt x="0" y="84"/>
                  </a:lnTo>
                  <a:lnTo>
                    <a:pt x="166" y="0"/>
                  </a:lnTo>
                  <a:lnTo>
                    <a:pt x="921" y="1501"/>
                  </a:lnTo>
                  <a:lnTo>
                    <a:pt x="756" y="15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noFill/>
              </a:endParaRPr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5C8E800A-CA4A-4A0A-9588-D7D020527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9313" y="3821113"/>
              <a:ext cx="257175" cy="431800"/>
            </a:xfrm>
            <a:custGeom>
              <a:avLst/>
              <a:gdLst>
                <a:gd name="T0" fmla="*/ 165 w 807"/>
                <a:gd name="T1" fmla="*/ 1359 h 1359"/>
                <a:gd name="T2" fmla="*/ 0 w 807"/>
                <a:gd name="T3" fmla="*/ 1275 h 1359"/>
                <a:gd name="T4" fmla="*/ 640 w 807"/>
                <a:gd name="T5" fmla="*/ 0 h 1359"/>
                <a:gd name="T6" fmla="*/ 807 w 807"/>
                <a:gd name="T7" fmla="*/ 85 h 1359"/>
                <a:gd name="T8" fmla="*/ 165 w 807"/>
                <a:gd name="T9" fmla="*/ 1359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7" h="1359">
                  <a:moveTo>
                    <a:pt x="165" y="1359"/>
                  </a:moveTo>
                  <a:lnTo>
                    <a:pt x="0" y="1275"/>
                  </a:lnTo>
                  <a:lnTo>
                    <a:pt x="640" y="0"/>
                  </a:lnTo>
                  <a:lnTo>
                    <a:pt x="807" y="85"/>
                  </a:lnTo>
                  <a:lnTo>
                    <a:pt x="165" y="13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noFill/>
              </a:endParaRPr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D3CBD026-3621-49B8-ACD7-47506A32E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1663" y="3749675"/>
              <a:ext cx="292100" cy="503238"/>
            </a:xfrm>
            <a:custGeom>
              <a:avLst/>
              <a:gdLst>
                <a:gd name="T0" fmla="*/ 167 w 921"/>
                <a:gd name="T1" fmla="*/ 1585 h 1585"/>
                <a:gd name="T2" fmla="*/ 0 w 921"/>
                <a:gd name="T3" fmla="*/ 1501 h 1585"/>
                <a:gd name="T4" fmla="*/ 756 w 921"/>
                <a:gd name="T5" fmla="*/ 0 h 1585"/>
                <a:gd name="T6" fmla="*/ 921 w 921"/>
                <a:gd name="T7" fmla="*/ 84 h 1585"/>
                <a:gd name="T8" fmla="*/ 167 w 921"/>
                <a:gd name="T9" fmla="*/ 1585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1" h="1585">
                  <a:moveTo>
                    <a:pt x="167" y="1585"/>
                  </a:moveTo>
                  <a:lnTo>
                    <a:pt x="0" y="1501"/>
                  </a:lnTo>
                  <a:lnTo>
                    <a:pt x="756" y="0"/>
                  </a:lnTo>
                  <a:lnTo>
                    <a:pt x="921" y="84"/>
                  </a:lnTo>
                  <a:lnTo>
                    <a:pt x="167" y="15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noFill/>
              </a:endParaRPr>
            </a:p>
          </p:txBody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A9EC98E5-B9FB-458A-94CE-8C8DC41C6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5775" y="2276475"/>
              <a:ext cx="1603375" cy="1616075"/>
            </a:xfrm>
            <a:custGeom>
              <a:avLst/>
              <a:gdLst>
                <a:gd name="T0" fmla="*/ 2018 w 5048"/>
                <a:gd name="T1" fmla="*/ 5040 h 5089"/>
                <a:gd name="T2" fmla="*/ 1489 w 5048"/>
                <a:gd name="T3" fmla="*/ 4873 h 5089"/>
                <a:gd name="T4" fmla="*/ 1009 w 5048"/>
                <a:gd name="T5" fmla="*/ 4592 h 5089"/>
                <a:gd name="T6" fmla="*/ 614 w 5048"/>
                <a:gd name="T7" fmla="*/ 4226 h 5089"/>
                <a:gd name="T8" fmla="*/ 333 w 5048"/>
                <a:gd name="T9" fmla="*/ 3838 h 5089"/>
                <a:gd name="T10" fmla="*/ 131 w 5048"/>
                <a:gd name="T11" fmla="*/ 3406 h 5089"/>
                <a:gd name="T12" fmla="*/ 14 w 5048"/>
                <a:gd name="T13" fmla="*/ 2941 h 5089"/>
                <a:gd name="T14" fmla="*/ 236 w 5048"/>
                <a:gd name="T15" fmla="*/ 3107 h 5089"/>
                <a:gd name="T16" fmla="*/ 380 w 5048"/>
                <a:gd name="T17" fmla="*/ 3525 h 5089"/>
                <a:gd name="T18" fmla="*/ 599 w 5048"/>
                <a:gd name="T19" fmla="*/ 3907 h 5089"/>
                <a:gd name="T20" fmla="*/ 898 w 5048"/>
                <a:gd name="T21" fmla="*/ 4253 h 5089"/>
                <a:gd name="T22" fmla="*/ 1311 w 5048"/>
                <a:gd name="T23" fmla="*/ 4570 h 5089"/>
                <a:gd name="T24" fmla="*/ 1778 w 5048"/>
                <a:gd name="T25" fmla="*/ 4785 h 5089"/>
                <a:gd name="T26" fmla="*/ 2283 w 5048"/>
                <a:gd name="T27" fmla="*/ 4891 h 5089"/>
                <a:gd name="T28" fmla="*/ 2807 w 5048"/>
                <a:gd name="T29" fmla="*/ 4885 h 5089"/>
                <a:gd name="T30" fmla="*/ 3308 w 5048"/>
                <a:gd name="T31" fmla="*/ 4765 h 5089"/>
                <a:gd name="T32" fmla="*/ 3768 w 5048"/>
                <a:gd name="T33" fmla="*/ 4539 h 5089"/>
                <a:gd name="T34" fmla="*/ 4175 w 5048"/>
                <a:gd name="T35" fmla="*/ 4212 h 5089"/>
                <a:gd name="T36" fmla="*/ 4501 w 5048"/>
                <a:gd name="T37" fmla="*/ 3804 h 5089"/>
                <a:gd name="T38" fmla="*/ 4725 w 5048"/>
                <a:gd name="T39" fmla="*/ 3341 h 5089"/>
                <a:gd name="T40" fmla="*/ 4844 w 5048"/>
                <a:gd name="T41" fmla="*/ 2836 h 5089"/>
                <a:gd name="T42" fmla="*/ 4851 w 5048"/>
                <a:gd name="T43" fmla="*/ 2311 h 5089"/>
                <a:gd name="T44" fmla="*/ 4744 w 5048"/>
                <a:gd name="T45" fmla="*/ 1802 h 5089"/>
                <a:gd name="T46" fmla="*/ 4531 w 5048"/>
                <a:gd name="T47" fmla="*/ 1335 h 5089"/>
                <a:gd name="T48" fmla="*/ 4216 w 5048"/>
                <a:gd name="T49" fmla="*/ 919 h 5089"/>
                <a:gd name="T50" fmla="*/ 3816 w 5048"/>
                <a:gd name="T51" fmla="*/ 582 h 5089"/>
                <a:gd name="T52" fmla="*/ 3361 w 5048"/>
                <a:gd name="T53" fmla="*/ 343 h 5089"/>
                <a:gd name="T54" fmla="*/ 2863 w 5048"/>
                <a:gd name="T55" fmla="*/ 212 h 5089"/>
                <a:gd name="T56" fmla="*/ 2340 w 5048"/>
                <a:gd name="T57" fmla="*/ 193 h 5089"/>
                <a:gd name="T58" fmla="*/ 1832 w 5048"/>
                <a:gd name="T59" fmla="*/ 288 h 5089"/>
                <a:gd name="T60" fmla="*/ 1361 w 5048"/>
                <a:gd name="T61" fmla="*/ 490 h 5089"/>
                <a:gd name="T62" fmla="*/ 941 w 5048"/>
                <a:gd name="T63" fmla="*/ 796 h 5089"/>
                <a:gd name="T64" fmla="*/ 629 w 5048"/>
                <a:gd name="T65" fmla="*/ 1141 h 5089"/>
                <a:gd name="T66" fmla="*/ 401 w 5048"/>
                <a:gd name="T67" fmla="*/ 1519 h 5089"/>
                <a:gd name="T68" fmla="*/ 249 w 5048"/>
                <a:gd name="T69" fmla="*/ 1933 h 5089"/>
                <a:gd name="T70" fmla="*/ 7 w 5048"/>
                <a:gd name="T71" fmla="*/ 2200 h 5089"/>
                <a:gd name="T72" fmla="*/ 115 w 5048"/>
                <a:gd name="T73" fmla="*/ 1731 h 5089"/>
                <a:gd name="T74" fmla="*/ 307 w 5048"/>
                <a:gd name="T75" fmla="*/ 1298 h 5089"/>
                <a:gd name="T76" fmla="*/ 579 w 5048"/>
                <a:gd name="T77" fmla="*/ 905 h 5089"/>
                <a:gd name="T78" fmla="*/ 960 w 5048"/>
                <a:gd name="T79" fmla="*/ 536 h 5089"/>
                <a:gd name="T80" fmla="*/ 1434 w 5048"/>
                <a:gd name="T81" fmla="*/ 242 h 5089"/>
                <a:gd name="T82" fmla="*/ 1956 w 5048"/>
                <a:gd name="T83" fmla="*/ 61 h 5089"/>
                <a:gd name="T84" fmla="*/ 2515 w 5048"/>
                <a:gd name="T85" fmla="*/ 0 h 5089"/>
                <a:gd name="T86" fmla="*/ 3074 w 5048"/>
                <a:gd name="T87" fmla="*/ 61 h 5089"/>
                <a:gd name="T88" fmla="*/ 3598 w 5048"/>
                <a:gd name="T89" fmla="*/ 242 h 5089"/>
                <a:gd name="T90" fmla="*/ 4070 w 5048"/>
                <a:gd name="T91" fmla="*/ 536 h 5089"/>
                <a:gd name="T92" fmla="*/ 4476 w 5048"/>
                <a:gd name="T93" fmla="*/ 933 h 5089"/>
                <a:gd name="T94" fmla="*/ 4779 w 5048"/>
                <a:gd name="T95" fmla="*/ 1401 h 5089"/>
                <a:gd name="T96" fmla="*/ 4972 w 5048"/>
                <a:gd name="T97" fmla="*/ 1923 h 5089"/>
                <a:gd name="T98" fmla="*/ 5046 w 5048"/>
                <a:gd name="T99" fmla="*/ 2481 h 5089"/>
                <a:gd name="T100" fmla="*/ 4998 w 5048"/>
                <a:gd name="T101" fmla="*/ 3045 h 5089"/>
                <a:gd name="T102" fmla="*/ 4832 w 5048"/>
                <a:gd name="T103" fmla="*/ 3576 h 5089"/>
                <a:gd name="T104" fmla="*/ 4552 w 5048"/>
                <a:gd name="T105" fmla="*/ 4058 h 5089"/>
                <a:gd name="T106" fmla="*/ 4168 w 5048"/>
                <a:gd name="T107" fmla="*/ 4474 h 5089"/>
                <a:gd name="T108" fmla="*/ 3707 w 5048"/>
                <a:gd name="T109" fmla="*/ 4791 h 5089"/>
                <a:gd name="T110" fmla="*/ 3194 w 5048"/>
                <a:gd name="T111" fmla="*/ 4998 h 5089"/>
                <a:gd name="T112" fmla="*/ 2641 w 5048"/>
                <a:gd name="T113" fmla="*/ 5086 h 5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48" h="5089">
                  <a:moveTo>
                    <a:pt x="2515" y="5089"/>
                  </a:moveTo>
                  <a:lnTo>
                    <a:pt x="2452" y="5088"/>
                  </a:lnTo>
                  <a:lnTo>
                    <a:pt x="2389" y="5086"/>
                  </a:lnTo>
                  <a:lnTo>
                    <a:pt x="2326" y="5082"/>
                  </a:lnTo>
                  <a:lnTo>
                    <a:pt x="2263" y="5077"/>
                  </a:lnTo>
                  <a:lnTo>
                    <a:pt x="2202" y="5070"/>
                  </a:lnTo>
                  <a:lnTo>
                    <a:pt x="2140" y="5062"/>
                  </a:lnTo>
                  <a:lnTo>
                    <a:pt x="2079" y="5052"/>
                  </a:lnTo>
                  <a:lnTo>
                    <a:pt x="2018" y="5040"/>
                  </a:lnTo>
                  <a:lnTo>
                    <a:pt x="1956" y="5028"/>
                  </a:lnTo>
                  <a:lnTo>
                    <a:pt x="1897" y="5013"/>
                  </a:lnTo>
                  <a:lnTo>
                    <a:pt x="1837" y="4998"/>
                  </a:lnTo>
                  <a:lnTo>
                    <a:pt x="1778" y="4980"/>
                  </a:lnTo>
                  <a:lnTo>
                    <a:pt x="1719" y="4962"/>
                  </a:lnTo>
                  <a:lnTo>
                    <a:pt x="1660" y="4941"/>
                  </a:lnTo>
                  <a:lnTo>
                    <a:pt x="1603" y="4920"/>
                  </a:lnTo>
                  <a:lnTo>
                    <a:pt x="1546" y="4897"/>
                  </a:lnTo>
                  <a:lnTo>
                    <a:pt x="1489" y="4873"/>
                  </a:lnTo>
                  <a:lnTo>
                    <a:pt x="1434" y="4847"/>
                  </a:lnTo>
                  <a:lnTo>
                    <a:pt x="1379" y="4820"/>
                  </a:lnTo>
                  <a:lnTo>
                    <a:pt x="1323" y="4791"/>
                  </a:lnTo>
                  <a:lnTo>
                    <a:pt x="1269" y="4762"/>
                  </a:lnTo>
                  <a:lnTo>
                    <a:pt x="1215" y="4730"/>
                  </a:lnTo>
                  <a:lnTo>
                    <a:pt x="1163" y="4697"/>
                  </a:lnTo>
                  <a:lnTo>
                    <a:pt x="1111" y="4663"/>
                  </a:lnTo>
                  <a:lnTo>
                    <a:pt x="1061" y="4628"/>
                  </a:lnTo>
                  <a:lnTo>
                    <a:pt x="1009" y="4592"/>
                  </a:lnTo>
                  <a:lnTo>
                    <a:pt x="960" y="4553"/>
                  </a:lnTo>
                  <a:lnTo>
                    <a:pt x="911" y="4513"/>
                  </a:lnTo>
                  <a:lnTo>
                    <a:pt x="863" y="4474"/>
                  </a:lnTo>
                  <a:lnTo>
                    <a:pt x="816" y="4432"/>
                  </a:lnTo>
                  <a:lnTo>
                    <a:pt x="771" y="4388"/>
                  </a:lnTo>
                  <a:lnTo>
                    <a:pt x="725" y="4344"/>
                  </a:lnTo>
                  <a:lnTo>
                    <a:pt x="687" y="4305"/>
                  </a:lnTo>
                  <a:lnTo>
                    <a:pt x="649" y="4265"/>
                  </a:lnTo>
                  <a:lnTo>
                    <a:pt x="614" y="4226"/>
                  </a:lnTo>
                  <a:lnTo>
                    <a:pt x="579" y="4185"/>
                  </a:lnTo>
                  <a:lnTo>
                    <a:pt x="545" y="4144"/>
                  </a:lnTo>
                  <a:lnTo>
                    <a:pt x="512" y="4101"/>
                  </a:lnTo>
                  <a:lnTo>
                    <a:pt x="479" y="4059"/>
                  </a:lnTo>
                  <a:lnTo>
                    <a:pt x="448" y="4016"/>
                  </a:lnTo>
                  <a:lnTo>
                    <a:pt x="418" y="3971"/>
                  </a:lnTo>
                  <a:lnTo>
                    <a:pt x="388" y="3928"/>
                  </a:lnTo>
                  <a:lnTo>
                    <a:pt x="361" y="3882"/>
                  </a:lnTo>
                  <a:lnTo>
                    <a:pt x="333" y="3838"/>
                  </a:lnTo>
                  <a:lnTo>
                    <a:pt x="307" y="3792"/>
                  </a:lnTo>
                  <a:lnTo>
                    <a:pt x="281" y="3745"/>
                  </a:lnTo>
                  <a:lnTo>
                    <a:pt x="256" y="3698"/>
                  </a:lnTo>
                  <a:lnTo>
                    <a:pt x="233" y="3651"/>
                  </a:lnTo>
                  <a:lnTo>
                    <a:pt x="211" y="3603"/>
                  </a:lnTo>
                  <a:lnTo>
                    <a:pt x="189" y="3554"/>
                  </a:lnTo>
                  <a:lnTo>
                    <a:pt x="169" y="3506"/>
                  </a:lnTo>
                  <a:lnTo>
                    <a:pt x="149" y="3457"/>
                  </a:lnTo>
                  <a:lnTo>
                    <a:pt x="131" y="3406"/>
                  </a:lnTo>
                  <a:lnTo>
                    <a:pt x="115" y="3357"/>
                  </a:lnTo>
                  <a:lnTo>
                    <a:pt x="98" y="3306"/>
                  </a:lnTo>
                  <a:lnTo>
                    <a:pt x="82" y="3254"/>
                  </a:lnTo>
                  <a:lnTo>
                    <a:pt x="69" y="3204"/>
                  </a:lnTo>
                  <a:lnTo>
                    <a:pt x="56" y="3152"/>
                  </a:lnTo>
                  <a:lnTo>
                    <a:pt x="44" y="3100"/>
                  </a:lnTo>
                  <a:lnTo>
                    <a:pt x="32" y="3047"/>
                  </a:lnTo>
                  <a:lnTo>
                    <a:pt x="22" y="2994"/>
                  </a:lnTo>
                  <a:lnTo>
                    <a:pt x="14" y="2941"/>
                  </a:lnTo>
                  <a:lnTo>
                    <a:pt x="6" y="2887"/>
                  </a:lnTo>
                  <a:lnTo>
                    <a:pt x="0" y="2834"/>
                  </a:lnTo>
                  <a:lnTo>
                    <a:pt x="184" y="2812"/>
                  </a:lnTo>
                  <a:lnTo>
                    <a:pt x="190" y="2863"/>
                  </a:lnTo>
                  <a:lnTo>
                    <a:pt x="197" y="2912"/>
                  </a:lnTo>
                  <a:lnTo>
                    <a:pt x="206" y="2962"/>
                  </a:lnTo>
                  <a:lnTo>
                    <a:pt x="214" y="3010"/>
                  </a:lnTo>
                  <a:lnTo>
                    <a:pt x="225" y="3059"/>
                  </a:lnTo>
                  <a:lnTo>
                    <a:pt x="236" y="3107"/>
                  </a:lnTo>
                  <a:lnTo>
                    <a:pt x="248" y="3156"/>
                  </a:lnTo>
                  <a:lnTo>
                    <a:pt x="261" y="3203"/>
                  </a:lnTo>
                  <a:lnTo>
                    <a:pt x="275" y="3250"/>
                  </a:lnTo>
                  <a:lnTo>
                    <a:pt x="290" y="3297"/>
                  </a:lnTo>
                  <a:lnTo>
                    <a:pt x="307" y="3344"/>
                  </a:lnTo>
                  <a:lnTo>
                    <a:pt x="323" y="3389"/>
                  </a:lnTo>
                  <a:lnTo>
                    <a:pt x="341" y="3435"/>
                  </a:lnTo>
                  <a:lnTo>
                    <a:pt x="361" y="3481"/>
                  </a:lnTo>
                  <a:lnTo>
                    <a:pt x="380" y="3525"/>
                  </a:lnTo>
                  <a:lnTo>
                    <a:pt x="400" y="3570"/>
                  </a:lnTo>
                  <a:lnTo>
                    <a:pt x="422" y="3613"/>
                  </a:lnTo>
                  <a:lnTo>
                    <a:pt x="444" y="3657"/>
                  </a:lnTo>
                  <a:lnTo>
                    <a:pt x="468" y="3700"/>
                  </a:lnTo>
                  <a:lnTo>
                    <a:pt x="492" y="3742"/>
                  </a:lnTo>
                  <a:lnTo>
                    <a:pt x="518" y="3785"/>
                  </a:lnTo>
                  <a:lnTo>
                    <a:pt x="544" y="3827"/>
                  </a:lnTo>
                  <a:lnTo>
                    <a:pt x="572" y="3868"/>
                  </a:lnTo>
                  <a:lnTo>
                    <a:pt x="599" y="3907"/>
                  </a:lnTo>
                  <a:lnTo>
                    <a:pt x="629" y="3947"/>
                  </a:lnTo>
                  <a:lnTo>
                    <a:pt x="659" y="3987"/>
                  </a:lnTo>
                  <a:lnTo>
                    <a:pt x="689" y="4025"/>
                  </a:lnTo>
                  <a:lnTo>
                    <a:pt x="721" y="4064"/>
                  </a:lnTo>
                  <a:lnTo>
                    <a:pt x="754" y="4103"/>
                  </a:lnTo>
                  <a:lnTo>
                    <a:pt x="787" y="4139"/>
                  </a:lnTo>
                  <a:lnTo>
                    <a:pt x="821" y="4176"/>
                  </a:lnTo>
                  <a:lnTo>
                    <a:pt x="856" y="4212"/>
                  </a:lnTo>
                  <a:lnTo>
                    <a:pt x="898" y="4253"/>
                  </a:lnTo>
                  <a:lnTo>
                    <a:pt x="941" y="4293"/>
                  </a:lnTo>
                  <a:lnTo>
                    <a:pt x="985" y="4332"/>
                  </a:lnTo>
                  <a:lnTo>
                    <a:pt x="1030" y="4370"/>
                  </a:lnTo>
                  <a:lnTo>
                    <a:pt x="1074" y="4406"/>
                  </a:lnTo>
                  <a:lnTo>
                    <a:pt x="1121" y="4441"/>
                  </a:lnTo>
                  <a:lnTo>
                    <a:pt x="1167" y="4475"/>
                  </a:lnTo>
                  <a:lnTo>
                    <a:pt x="1214" y="4507"/>
                  </a:lnTo>
                  <a:lnTo>
                    <a:pt x="1262" y="4539"/>
                  </a:lnTo>
                  <a:lnTo>
                    <a:pt x="1311" y="4570"/>
                  </a:lnTo>
                  <a:lnTo>
                    <a:pt x="1361" y="4599"/>
                  </a:lnTo>
                  <a:lnTo>
                    <a:pt x="1411" y="4627"/>
                  </a:lnTo>
                  <a:lnTo>
                    <a:pt x="1461" y="4652"/>
                  </a:lnTo>
                  <a:lnTo>
                    <a:pt x="1513" y="4677"/>
                  </a:lnTo>
                  <a:lnTo>
                    <a:pt x="1564" y="4701"/>
                  </a:lnTo>
                  <a:lnTo>
                    <a:pt x="1617" y="4724"/>
                  </a:lnTo>
                  <a:lnTo>
                    <a:pt x="1670" y="4746"/>
                  </a:lnTo>
                  <a:lnTo>
                    <a:pt x="1724" y="4765"/>
                  </a:lnTo>
                  <a:lnTo>
                    <a:pt x="1778" y="4785"/>
                  </a:lnTo>
                  <a:lnTo>
                    <a:pt x="1832" y="4801"/>
                  </a:lnTo>
                  <a:lnTo>
                    <a:pt x="1887" y="4817"/>
                  </a:lnTo>
                  <a:lnTo>
                    <a:pt x="1942" y="4832"/>
                  </a:lnTo>
                  <a:lnTo>
                    <a:pt x="1998" y="4845"/>
                  </a:lnTo>
                  <a:lnTo>
                    <a:pt x="2054" y="4857"/>
                  </a:lnTo>
                  <a:lnTo>
                    <a:pt x="2111" y="4868"/>
                  </a:lnTo>
                  <a:lnTo>
                    <a:pt x="2168" y="4877"/>
                  </a:lnTo>
                  <a:lnTo>
                    <a:pt x="2225" y="4885"/>
                  </a:lnTo>
                  <a:lnTo>
                    <a:pt x="2283" y="4891"/>
                  </a:lnTo>
                  <a:lnTo>
                    <a:pt x="2340" y="4897"/>
                  </a:lnTo>
                  <a:lnTo>
                    <a:pt x="2399" y="4900"/>
                  </a:lnTo>
                  <a:lnTo>
                    <a:pt x="2456" y="4901"/>
                  </a:lnTo>
                  <a:lnTo>
                    <a:pt x="2515" y="4903"/>
                  </a:lnTo>
                  <a:lnTo>
                    <a:pt x="2574" y="4901"/>
                  </a:lnTo>
                  <a:lnTo>
                    <a:pt x="2633" y="4900"/>
                  </a:lnTo>
                  <a:lnTo>
                    <a:pt x="2690" y="4897"/>
                  </a:lnTo>
                  <a:lnTo>
                    <a:pt x="2748" y="4891"/>
                  </a:lnTo>
                  <a:lnTo>
                    <a:pt x="2807" y="4885"/>
                  </a:lnTo>
                  <a:lnTo>
                    <a:pt x="2863" y="4877"/>
                  </a:lnTo>
                  <a:lnTo>
                    <a:pt x="2921" y="4868"/>
                  </a:lnTo>
                  <a:lnTo>
                    <a:pt x="2977" y="4857"/>
                  </a:lnTo>
                  <a:lnTo>
                    <a:pt x="3033" y="4845"/>
                  </a:lnTo>
                  <a:lnTo>
                    <a:pt x="3088" y="4832"/>
                  </a:lnTo>
                  <a:lnTo>
                    <a:pt x="3144" y="4817"/>
                  </a:lnTo>
                  <a:lnTo>
                    <a:pt x="3199" y="4801"/>
                  </a:lnTo>
                  <a:lnTo>
                    <a:pt x="3254" y="4785"/>
                  </a:lnTo>
                  <a:lnTo>
                    <a:pt x="3308" y="4765"/>
                  </a:lnTo>
                  <a:lnTo>
                    <a:pt x="3361" y="4746"/>
                  </a:lnTo>
                  <a:lnTo>
                    <a:pt x="3413" y="4724"/>
                  </a:lnTo>
                  <a:lnTo>
                    <a:pt x="3466" y="4701"/>
                  </a:lnTo>
                  <a:lnTo>
                    <a:pt x="3518" y="4677"/>
                  </a:lnTo>
                  <a:lnTo>
                    <a:pt x="3569" y="4652"/>
                  </a:lnTo>
                  <a:lnTo>
                    <a:pt x="3620" y="4627"/>
                  </a:lnTo>
                  <a:lnTo>
                    <a:pt x="3670" y="4599"/>
                  </a:lnTo>
                  <a:lnTo>
                    <a:pt x="3719" y="4570"/>
                  </a:lnTo>
                  <a:lnTo>
                    <a:pt x="3768" y="4539"/>
                  </a:lnTo>
                  <a:lnTo>
                    <a:pt x="3816" y="4507"/>
                  </a:lnTo>
                  <a:lnTo>
                    <a:pt x="3864" y="4475"/>
                  </a:lnTo>
                  <a:lnTo>
                    <a:pt x="3911" y="4441"/>
                  </a:lnTo>
                  <a:lnTo>
                    <a:pt x="3957" y="4406"/>
                  </a:lnTo>
                  <a:lnTo>
                    <a:pt x="4002" y="4370"/>
                  </a:lnTo>
                  <a:lnTo>
                    <a:pt x="4046" y="4332"/>
                  </a:lnTo>
                  <a:lnTo>
                    <a:pt x="4090" y="4293"/>
                  </a:lnTo>
                  <a:lnTo>
                    <a:pt x="4133" y="4253"/>
                  </a:lnTo>
                  <a:lnTo>
                    <a:pt x="4175" y="4212"/>
                  </a:lnTo>
                  <a:lnTo>
                    <a:pt x="4216" y="4170"/>
                  </a:lnTo>
                  <a:lnTo>
                    <a:pt x="4255" y="4127"/>
                  </a:lnTo>
                  <a:lnTo>
                    <a:pt x="4293" y="4083"/>
                  </a:lnTo>
                  <a:lnTo>
                    <a:pt x="4332" y="4039"/>
                  </a:lnTo>
                  <a:lnTo>
                    <a:pt x="4368" y="3993"/>
                  </a:lnTo>
                  <a:lnTo>
                    <a:pt x="4403" y="3947"/>
                  </a:lnTo>
                  <a:lnTo>
                    <a:pt x="4436" y="3900"/>
                  </a:lnTo>
                  <a:lnTo>
                    <a:pt x="4469" y="3852"/>
                  </a:lnTo>
                  <a:lnTo>
                    <a:pt x="4501" y="3804"/>
                  </a:lnTo>
                  <a:lnTo>
                    <a:pt x="4531" y="3754"/>
                  </a:lnTo>
                  <a:lnTo>
                    <a:pt x="4560" y="3705"/>
                  </a:lnTo>
                  <a:lnTo>
                    <a:pt x="4587" y="3654"/>
                  </a:lnTo>
                  <a:lnTo>
                    <a:pt x="4614" y="3604"/>
                  </a:lnTo>
                  <a:lnTo>
                    <a:pt x="4639" y="3552"/>
                  </a:lnTo>
                  <a:lnTo>
                    <a:pt x="4662" y="3500"/>
                  </a:lnTo>
                  <a:lnTo>
                    <a:pt x="4684" y="3447"/>
                  </a:lnTo>
                  <a:lnTo>
                    <a:pt x="4706" y="3394"/>
                  </a:lnTo>
                  <a:lnTo>
                    <a:pt x="4725" y="3341"/>
                  </a:lnTo>
                  <a:lnTo>
                    <a:pt x="4744" y="3287"/>
                  </a:lnTo>
                  <a:lnTo>
                    <a:pt x="4761" y="3231"/>
                  </a:lnTo>
                  <a:lnTo>
                    <a:pt x="4777" y="3176"/>
                  </a:lnTo>
                  <a:lnTo>
                    <a:pt x="4792" y="3121"/>
                  </a:lnTo>
                  <a:lnTo>
                    <a:pt x="4805" y="3065"/>
                  </a:lnTo>
                  <a:lnTo>
                    <a:pt x="4816" y="3009"/>
                  </a:lnTo>
                  <a:lnTo>
                    <a:pt x="4827" y="2952"/>
                  </a:lnTo>
                  <a:lnTo>
                    <a:pt x="4837" y="2894"/>
                  </a:lnTo>
                  <a:lnTo>
                    <a:pt x="4844" y="2836"/>
                  </a:lnTo>
                  <a:lnTo>
                    <a:pt x="4851" y="2778"/>
                  </a:lnTo>
                  <a:lnTo>
                    <a:pt x="4856" y="2721"/>
                  </a:lnTo>
                  <a:lnTo>
                    <a:pt x="4859" y="2663"/>
                  </a:lnTo>
                  <a:lnTo>
                    <a:pt x="4861" y="2604"/>
                  </a:lnTo>
                  <a:lnTo>
                    <a:pt x="4862" y="2545"/>
                  </a:lnTo>
                  <a:lnTo>
                    <a:pt x="4861" y="2486"/>
                  </a:lnTo>
                  <a:lnTo>
                    <a:pt x="4859" y="2427"/>
                  </a:lnTo>
                  <a:lnTo>
                    <a:pt x="4856" y="2369"/>
                  </a:lnTo>
                  <a:lnTo>
                    <a:pt x="4851" y="2311"/>
                  </a:lnTo>
                  <a:lnTo>
                    <a:pt x="4844" y="2253"/>
                  </a:lnTo>
                  <a:lnTo>
                    <a:pt x="4837" y="2195"/>
                  </a:lnTo>
                  <a:lnTo>
                    <a:pt x="4827" y="2137"/>
                  </a:lnTo>
                  <a:lnTo>
                    <a:pt x="4816" y="2081"/>
                  </a:lnTo>
                  <a:lnTo>
                    <a:pt x="4805" y="2024"/>
                  </a:lnTo>
                  <a:lnTo>
                    <a:pt x="4792" y="1969"/>
                  </a:lnTo>
                  <a:lnTo>
                    <a:pt x="4777" y="1913"/>
                  </a:lnTo>
                  <a:lnTo>
                    <a:pt x="4761" y="1858"/>
                  </a:lnTo>
                  <a:lnTo>
                    <a:pt x="4744" y="1802"/>
                  </a:lnTo>
                  <a:lnTo>
                    <a:pt x="4725" y="1748"/>
                  </a:lnTo>
                  <a:lnTo>
                    <a:pt x="4706" y="1695"/>
                  </a:lnTo>
                  <a:lnTo>
                    <a:pt x="4684" y="1642"/>
                  </a:lnTo>
                  <a:lnTo>
                    <a:pt x="4662" y="1589"/>
                  </a:lnTo>
                  <a:lnTo>
                    <a:pt x="4639" y="1537"/>
                  </a:lnTo>
                  <a:lnTo>
                    <a:pt x="4614" y="1486"/>
                  </a:lnTo>
                  <a:lnTo>
                    <a:pt x="4587" y="1435"/>
                  </a:lnTo>
                  <a:lnTo>
                    <a:pt x="4560" y="1384"/>
                  </a:lnTo>
                  <a:lnTo>
                    <a:pt x="4531" y="1335"/>
                  </a:lnTo>
                  <a:lnTo>
                    <a:pt x="4501" y="1286"/>
                  </a:lnTo>
                  <a:lnTo>
                    <a:pt x="4469" y="1237"/>
                  </a:lnTo>
                  <a:lnTo>
                    <a:pt x="4436" y="1189"/>
                  </a:lnTo>
                  <a:lnTo>
                    <a:pt x="4403" y="1142"/>
                  </a:lnTo>
                  <a:lnTo>
                    <a:pt x="4368" y="1096"/>
                  </a:lnTo>
                  <a:lnTo>
                    <a:pt x="4332" y="1051"/>
                  </a:lnTo>
                  <a:lnTo>
                    <a:pt x="4293" y="1006"/>
                  </a:lnTo>
                  <a:lnTo>
                    <a:pt x="4255" y="963"/>
                  </a:lnTo>
                  <a:lnTo>
                    <a:pt x="4216" y="919"/>
                  </a:lnTo>
                  <a:lnTo>
                    <a:pt x="4175" y="877"/>
                  </a:lnTo>
                  <a:lnTo>
                    <a:pt x="4133" y="836"/>
                  </a:lnTo>
                  <a:lnTo>
                    <a:pt x="4090" y="796"/>
                  </a:lnTo>
                  <a:lnTo>
                    <a:pt x="4046" y="758"/>
                  </a:lnTo>
                  <a:lnTo>
                    <a:pt x="4002" y="719"/>
                  </a:lnTo>
                  <a:lnTo>
                    <a:pt x="3957" y="683"/>
                  </a:lnTo>
                  <a:lnTo>
                    <a:pt x="3911" y="648"/>
                  </a:lnTo>
                  <a:lnTo>
                    <a:pt x="3864" y="614"/>
                  </a:lnTo>
                  <a:lnTo>
                    <a:pt x="3816" y="582"/>
                  </a:lnTo>
                  <a:lnTo>
                    <a:pt x="3768" y="551"/>
                  </a:lnTo>
                  <a:lnTo>
                    <a:pt x="3719" y="519"/>
                  </a:lnTo>
                  <a:lnTo>
                    <a:pt x="3670" y="490"/>
                  </a:lnTo>
                  <a:lnTo>
                    <a:pt x="3620" y="463"/>
                  </a:lnTo>
                  <a:lnTo>
                    <a:pt x="3569" y="436"/>
                  </a:lnTo>
                  <a:lnTo>
                    <a:pt x="3518" y="412"/>
                  </a:lnTo>
                  <a:lnTo>
                    <a:pt x="3466" y="388"/>
                  </a:lnTo>
                  <a:lnTo>
                    <a:pt x="3413" y="365"/>
                  </a:lnTo>
                  <a:lnTo>
                    <a:pt x="3361" y="343"/>
                  </a:lnTo>
                  <a:lnTo>
                    <a:pt x="3308" y="324"/>
                  </a:lnTo>
                  <a:lnTo>
                    <a:pt x="3254" y="305"/>
                  </a:lnTo>
                  <a:lnTo>
                    <a:pt x="3199" y="288"/>
                  </a:lnTo>
                  <a:lnTo>
                    <a:pt x="3144" y="272"/>
                  </a:lnTo>
                  <a:lnTo>
                    <a:pt x="3088" y="257"/>
                  </a:lnTo>
                  <a:lnTo>
                    <a:pt x="3033" y="243"/>
                  </a:lnTo>
                  <a:lnTo>
                    <a:pt x="2977" y="233"/>
                  </a:lnTo>
                  <a:lnTo>
                    <a:pt x="2921" y="222"/>
                  </a:lnTo>
                  <a:lnTo>
                    <a:pt x="2863" y="212"/>
                  </a:lnTo>
                  <a:lnTo>
                    <a:pt x="2807" y="205"/>
                  </a:lnTo>
                  <a:lnTo>
                    <a:pt x="2748" y="198"/>
                  </a:lnTo>
                  <a:lnTo>
                    <a:pt x="2690" y="193"/>
                  </a:lnTo>
                  <a:lnTo>
                    <a:pt x="2633" y="189"/>
                  </a:lnTo>
                  <a:lnTo>
                    <a:pt x="2574" y="188"/>
                  </a:lnTo>
                  <a:lnTo>
                    <a:pt x="2515" y="187"/>
                  </a:lnTo>
                  <a:lnTo>
                    <a:pt x="2456" y="188"/>
                  </a:lnTo>
                  <a:lnTo>
                    <a:pt x="2399" y="189"/>
                  </a:lnTo>
                  <a:lnTo>
                    <a:pt x="2340" y="193"/>
                  </a:lnTo>
                  <a:lnTo>
                    <a:pt x="2283" y="198"/>
                  </a:lnTo>
                  <a:lnTo>
                    <a:pt x="2225" y="205"/>
                  </a:lnTo>
                  <a:lnTo>
                    <a:pt x="2168" y="212"/>
                  </a:lnTo>
                  <a:lnTo>
                    <a:pt x="2111" y="222"/>
                  </a:lnTo>
                  <a:lnTo>
                    <a:pt x="2054" y="233"/>
                  </a:lnTo>
                  <a:lnTo>
                    <a:pt x="1998" y="243"/>
                  </a:lnTo>
                  <a:lnTo>
                    <a:pt x="1942" y="257"/>
                  </a:lnTo>
                  <a:lnTo>
                    <a:pt x="1887" y="272"/>
                  </a:lnTo>
                  <a:lnTo>
                    <a:pt x="1832" y="288"/>
                  </a:lnTo>
                  <a:lnTo>
                    <a:pt x="1778" y="305"/>
                  </a:lnTo>
                  <a:lnTo>
                    <a:pt x="1724" y="324"/>
                  </a:lnTo>
                  <a:lnTo>
                    <a:pt x="1670" y="343"/>
                  </a:lnTo>
                  <a:lnTo>
                    <a:pt x="1617" y="365"/>
                  </a:lnTo>
                  <a:lnTo>
                    <a:pt x="1564" y="388"/>
                  </a:lnTo>
                  <a:lnTo>
                    <a:pt x="1513" y="412"/>
                  </a:lnTo>
                  <a:lnTo>
                    <a:pt x="1461" y="436"/>
                  </a:lnTo>
                  <a:lnTo>
                    <a:pt x="1411" y="463"/>
                  </a:lnTo>
                  <a:lnTo>
                    <a:pt x="1361" y="490"/>
                  </a:lnTo>
                  <a:lnTo>
                    <a:pt x="1311" y="519"/>
                  </a:lnTo>
                  <a:lnTo>
                    <a:pt x="1262" y="551"/>
                  </a:lnTo>
                  <a:lnTo>
                    <a:pt x="1214" y="582"/>
                  </a:lnTo>
                  <a:lnTo>
                    <a:pt x="1167" y="614"/>
                  </a:lnTo>
                  <a:lnTo>
                    <a:pt x="1121" y="648"/>
                  </a:lnTo>
                  <a:lnTo>
                    <a:pt x="1074" y="683"/>
                  </a:lnTo>
                  <a:lnTo>
                    <a:pt x="1030" y="719"/>
                  </a:lnTo>
                  <a:lnTo>
                    <a:pt x="985" y="758"/>
                  </a:lnTo>
                  <a:lnTo>
                    <a:pt x="941" y="796"/>
                  </a:lnTo>
                  <a:lnTo>
                    <a:pt x="898" y="836"/>
                  </a:lnTo>
                  <a:lnTo>
                    <a:pt x="856" y="877"/>
                  </a:lnTo>
                  <a:lnTo>
                    <a:pt x="821" y="913"/>
                  </a:lnTo>
                  <a:lnTo>
                    <a:pt x="787" y="949"/>
                  </a:lnTo>
                  <a:lnTo>
                    <a:pt x="754" y="987"/>
                  </a:lnTo>
                  <a:lnTo>
                    <a:pt x="721" y="1025"/>
                  </a:lnTo>
                  <a:lnTo>
                    <a:pt x="689" y="1063"/>
                  </a:lnTo>
                  <a:lnTo>
                    <a:pt x="659" y="1102"/>
                  </a:lnTo>
                  <a:lnTo>
                    <a:pt x="629" y="1141"/>
                  </a:lnTo>
                  <a:lnTo>
                    <a:pt x="600" y="1181"/>
                  </a:lnTo>
                  <a:lnTo>
                    <a:pt x="572" y="1222"/>
                  </a:lnTo>
                  <a:lnTo>
                    <a:pt x="545" y="1263"/>
                  </a:lnTo>
                  <a:lnTo>
                    <a:pt x="519" y="1305"/>
                  </a:lnTo>
                  <a:lnTo>
                    <a:pt x="494" y="1346"/>
                  </a:lnTo>
                  <a:lnTo>
                    <a:pt x="468" y="1389"/>
                  </a:lnTo>
                  <a:lnTo>
                    <a:pt x="446" y="1431"/>
                  </a:lnTo>
                  <a:lnTo>
                    <a:pt x="423" y="1475"/>
                  </a:lnTo>
                  <a:lnTo>
                    <a:pt x="401" y="1519"/>
                  </a:lnTo>
                  <a:lnTo>
                    <a:pt x="380" y="1563"/>
                  </a:lnTo>
                  <a:lnTo>
                    <a:pt x="361" y="1609"/>
                  </a:lnTo>
                  <a:lnTo>
                    <a:pt x="341" y="1653"/>
                  </a:lnTo>
                  <a:lnTo>
                    <a:pt x="323" y="1699"/>
                  </a:lnTo>
                  <a:lnTo>
                    <a:pt x="307" y="1745"/>
                  </a:lnTo>
                  <a:lnTo>
                    <a:pt x="291" y="1792"/>
                  </a:lnTo>
                  <a:lnTo>
                    <a:pt x="275" y="1837"/>
                  </a:lnTo>
                  <a:lnTo>
                    <a:pt x="262" y="1886"/>
                  </a:lnTo>
                  <a:lnTo>
                    <a:pt x="249" y="1933"/>
                  </a:lnTo>
                  <a:lnTo>
                    <a:pt x="236" y="1981"/>
                  </a:lnTo>
                  <a:lnTo>
                    <a:pt x="225" y="2029"/>
                  </a:lnTo>
                  <a:lnTo>
                    <a:pt x="215" y="2077"/>
                  </a:lnTo>
                  <a:lnTo>
                    <a:pt x="206" y="2127"/>
                  </a:lnTo>
                  <a:lnTo>
                    <a:pt x="197" y="2176"/>
                  </a:lnTo>
                  <a:lnTo>
                    <a:pt x="190" y="2225"/>
                  </a:lnTo>
                  <a:lnTo>
                    <a:pt x="184" y="2275"/>
                  </a:lnTo>
                  <a:lnTo>
                    <a:pt x="0" y="2254"/>
                  </a:lnTo>
                  <a:lnTo>
                    <a:pt x="7" y="2200"/>
                  </a:lnTo>
                  <a:lnTo>
                    <a:pt x="14" y="2147"/>
                  </a:lnTo>
                  <a:lnTo>
                    <a:pt x="22" y="2093"/>
                  </a:lnTo>
                  <a:lnTo>
                    <a:pt x="33" y="2041"/>
                  </a:lnTo>
                  <a:lnTo>
                    <a:pt x="44" y="1988"/>
                  </a:lnTo>
                  <a:lnTo>
                    <a:pt x="56" y="1936"/>
                  </a:lnTo>
                  <a:lnTo>
                    <a:pt x="69" y="1884"/>
                  </a:lnTo>
                  <a:lnTo>
                    <a:pt x="84" y="1833"/>
                  </a:lnTo>
                  <a:lnTo>
                    <a:pt x="98" y="1782"/>
                  </a:lnTo>
                  <a:lnTo>
                    <a:pt x="115" y="1731"/>
                  </a:lnTo>
                  <a:lnTo>
                    <a:pt x="131" y="1682"/>
                  </a:lnTo>
                  <a:lnTo>
                    <a:pt x="151" y="1631"/>
                  </a:lnTo>
                  <a:lnTo>
                    <a:pt x="170" y="1582"/>
                  </a:lnTo>
                  <a:lnTo>
                    <a:pt x="190" y="1534"/>
                  </a:lnTo>
                  <a:lnTo>
                    <a:pt x="211" y="1486"/>
                  </a:lnTo>
                  <a:lnTo>
                    <a:pt x="233" y="1437"/>
                  </a:lnTo>
                  <a:lnTo>
                    <a:pt x="257" y="1390"/>
                  </a:lnTo>
                  <a:lnTo>
                    <a:pt x="281" y="1343"/>
                  </a:lnTo>
                  <a:lnTo>
                    <a:pt x="307" y="1298"/>
                  </a:lnTo>
                  <a:lnTo>
                    <a:pt x="333" y="1252"/>
                  </a:lnTo>
                  <a:lnTo>
                    <a:pt x="361" y="1206"/>
                  </a:lnTo>
                  <a:lnTo>
                    <a:pt x="389" y="1162"/>
                  </a:lnTo>
                  <a:lnTo>
                    <a:pt x="418" y="1117"/>
                  </a:lnTo>
                  <a:lnTo>
                    <a:pt x="448" y="1074"/>
                  </a:lnTo>
                  <a:lnTo>
                    <a:pt x="479" y="1030"/>
                  </a:lnTo>
                  <a:lnTo>
                    <a:pt x="512" y="988"/>
                  </a:lnTo>
                  <a:lnTo>
                    <a:pt x="545" y="946"/>
                  </a:lnTo>
                  <a:lnTo>
                    <a:pt x="579" y="905"/>
                  </a:lnTo>
                  <a:lnTo>
                    <a:pt x="615" y="864"/>
                  </a:lnTo>
                  <a:lnTo>
                    <a:pt x="651" y="824"/>
                  </a:lnTo>
                  <a:lnTo>
                    <a:pt x="687" y="784"/>
                  </a:lnTo>
                  <a:lnTo>
                    <a:pt x="725" y="746"/>
                  </a:lnTo>
                  <a:lnTo>
                    <a:pt x="771" y="701"/>
                  </a:lnTo>
                  <a:lnTo>
                    <a:pt x="816" y="658"/>
                  </a:lnTo>
                  <a:lnTo>
                    <a:pt x="863" y="616"/>
                  </a:lnTo>
                  <a:lnTo>
                    <a:pt x="911" y="575"/>
                  </a:lnTo>
                  <a:lnTo>
                    <a:pt x="960" y="536"/>
                  </a:lnTo>
                  <a:lnTo>
                    <a:pt x="1009" y="498"/>
                  </a:lnTo>
                  <a:lnTo>
                    <a:pt x="1061" y="461"/>
                  </a:lnTo>
                  <a:lnTo>
                    <a:pt x="1111" y="427"/>
                  </a:lnTo>
                  <a:lnTo>
                    <a:pt x="1163" y="392"/>
                  </a:lnTo>
                  <a:lnTo>
                    <a:pt x="1215" y="359"/>
                  </a:lnTo>
                  <a:lnTo>
                    <a:pt x="1269" y="328"/>
                  </a:lnTo>
                  <a:lnTo>
                    <a:pt x="1323" y="299"/>
                  </a:lnTo>
                  <a:lnTo>
                    <a:pt x="1379" y="270"/>
                  </a:lnTo>
                  <a:lnTo>
                    <a:pt x="1434" y="242"/>
                  </a:lnTo>
                  <a:lnTo>
                    <a:pt x="1489" y="217"/>
                  </a:lnTo>
                  <a:lnTo>
                    <a:pt x="1546" y="193"/>
                  </a:lnTo>
                  <a:lnTo>
                    <a:pt x="1603" y="170"/>
                  </a:lnTo>
                  <a:lnTo>
                    <a:pt x="1660" y="148"/>
                  </a:lnTo>
                  <a:lnTo>
                    <a:pt x="1719" y="128"/>
                  </a:lnTo>
                  <a:lnTo>
                    <a:pt x="1778" y="110"/>
                  </a:lnTo>
                  <a:lnTo>
                    <a:pt x="1837" y="92"/>
                  </a:lnTo>
                  <a:lnTo>
                    <a:pt x="1897" y="76"/>
                  </a:lnTo>
                  <a:lnTo>
                    <a:pt x="1956" y="61"/>
                  </a:lnTo>
                  <a:lnTo>
                    <a:pt x="2018" y="49"/>
                  </a:lnTo>
                  <a:lnTo>
                    <a:pt x="2079" y="37"/>
                  </a:lnTo>
                  <a:lnTo>
                    <a:pt x="2140" y="28"/>
                  </a:lnTo>
                  <a:lnTo>
                    <a:pt x="2202" y="19"/>
                  </a:lnTo>
                  <a:lnTo>
                    <a:pt x="2263" y="12"/>
                  </a:lnTo>
                  <a:lnTo>
                    <a:pt x="2326" y="7"/>
                  </a:lnTo>
                  <a:lnTo>
                    <a:pt x="2389" y="4"/>
                  </a:lnTo>
                  <a:lnTo>
                    <a:pt x="2452" y="1"/>
                  </a:lnTo>
                  <a:lnTo>
                    <a:pt x="2515" y="0"/>
                  </a:lnTo>
                  <a:lnTo>
                    <a:pt x="2579" y="1"/>
                  </a:lnTo>
                  <a:lnTo>
                    <a:pt x="2641" y="4"/>
                  </a:lnTo>
                  <a:lnTo>
                    <a:pt x="2705" y="7"/>
                  </a:lnTo>
                  <a:lnTo>
                    <a:pt x="2767" y="12"/>
                  </a:lnTo>
                  <a:lnTo>
                    <a:pt x="2829" y="19"/>
                  </a:lnTo>
                  <a:lnTo>
                    <a:pt x="2891" y="28"/>
                  </a:lnTo>
                  <a:lnTo>
                    <a:pt x="2952" y="37"/>
                  </a:lnTo>
                  <a:lnTo>
                    <a:pt x="3013" y="49"/>
                  </a:lnTo>
                  <a:lnTo>
                    <a:pt x="3074" y="61"/>
                  </a:lnTo>
                  <a:lnTo>
                    <a:pt x="3134" y="76"/>
                  </a:lnTo>
                  <a:lnTo>
                    <a:pt x="3194" y="92"/>
                  </a:lnTo>
                  <a:lnTo>
                    <a:pt x="3253" y="110"/>
                  </a:lnTo>
                  <a:lnTo>
                    <a:pt x="3311" y="128"/>
                  </a:lnTo>
                  <a:lnTo>
                    <a:pt x="3370" y="148"/>
                  </a:lnTo>
                  <a:lnTo>
                    <a:pt x="3428" y="170"/>
                  </a:lnTo>
                  <a:lnTo>
                    <a:pt x="3485" y="193"/>
                  </a:lnTo>
                  <a:lnTo>
                    <a:pt x="3542" y="217"/>
                  </a:lnTo>
                  <a:lnTo>
                    <a:pt x="3598" y="242"/>
                  </a:lnTo>
                  <a:lnTo>
                    <a:pt x="3653" y="270"/>
                  </a:lnTo>
                  <a:lnTo>
                    <a:pt x="3707" y="299"/>
                  </a:lnTo>
                  <a:lnTo>
                    <a:pt x="3761" y="328"/>
                  </a:lnTo>
                  <a:lnTo>
                    <a:pt x="3815" y="359"/>
                  </a:lnTo>
                  <a:lnTo>
                    <a:pt x="3868" y="392"/>
                  </a:lnTo>
                  <a:lnTo>
                    <a:pt x="3919" y="427"/>
                  </a:lnTo>
                  <a:lnTo>
                    <a:pt x="3971" y="461"/>
                  </a:lnTo>
                  <a:lnTo>
                    <a:pt x="4021" y="498"/>
                  </a:lnTo>
                  <a:lnTo>
                    <a:pt x="4070" y="536"/>
                  </a:lnTo>
                  <a:lnTo>
                    <a:pt x="4120" y="575"/>
                  </a:lnTo>
                  <a:lnTo>
                    <a:pt x="4168" y="616"/>
                  </a:lnTo>
                  <a:lnTo>
                    <a:pt x="4214" y="658"/>
                  </a:lnTo>
                  <a:lnTo>
                    <a:pt x="4261" y="701"/>
                  </a:lnTo>
                  <a:lnTo>
                    <a:pt x="4305" y="746"/>
                  </a:lnTo>
                  <a:lnTo>
                    <a:pt x="4350" y="790"/>
                  </a:lnTo>
                  <a:lnTo>
                    <a:pt x="4393" y="837"/>
                  </a:lnTo>
                  <a:lnTo>
                    <a:pt x="4435" y="884"/>
                  </a:lnTo>
                  <a:lnTo>
                    <a:pt x="4476" y="933"/>
                  </a:lnTo>
                  <a:lnTo>
                    <a:pt x="4514" y="982"/>
                  </a:lnTo>
                  <a:lnTo>
                    <a:pt x="4552" y="1031"/>
                  </a:lnTo>
                  <a:lnTo>
                    <a:pt x="4588" y="1082"/>
                  </a:lnTo>
                  <a:lnTo>
                    <a:pt x="4623" y="1134"/>
                  </a:lnTo>
                  <a:lnTo>
                    <a:pt x="4658" y="1186"/>
                  </a:lnTo>
                  <a:lnTo>
                    <a:pt x="4690" y="1239"/>
                  </a:lnTo>
                  <a:lnTo>
                    <a:pt x="4722" y="1293"/>
                  </a:lnTo>
                  <a:lnTo>
                    <a:pt x="4750" y="1347"/>
                  </a:lnTo>
                  <a:lnTo>
                    <a:pt x="4779" y="1401"/>
                  </a:lnTo>
                  <a:lnTo>
                    <a:pt x="4807" y="1457"/>
                  </a:lnTo>
                  <a:lnTo>
                    <a:pt x="4832" y="1513"/>
                  </a:lnTo>
                  <a:lnTo>
                    <a:pt x="4856" y="1570"/>
                  </a:lnTo>
                  <a:lnTo>
                    <a:pt x="4879" y="1628"/>
                  </a:lnTo>
                  <a:lnTo>
                    <a:pt x="4900" y="1686"/>
                  </a:lnTo>
                  <a:lnTo>
                    <a:pt x="4921" y="1745"/>
                  </a:lnTo>
                  <a:lnTo>
                    <a:pt x="4939" y="1804"/>
                  </a:lnTo>
                  <a:lnTo>
                    <a:pt x="4957" y="1863"/>
                  </a:lnTo>
                  <a:lnTo>
                    <a:pt x="4972" y="1923"/>
                  </a:lnTo>
                  <a:lnTo>
                    <a:pt x="4986" y="1983"/>
                  </a:lnTo>
                  <a:lnTo>
                    <a:pt x="4998" y="2045"/>
                  </a:lnTo>
                  <a:lnTo>
                    <a:pt x="5010" y="2106"/>
                  </a:lnTo>
                  <a:lnTo>
                    <a:pt x="5020" y="2168"/>
                  </a:lnTo>
                  <a:lnTo>
                    <a:pt x="5028" y="2229"/>
                  </a:lnTo>
                  <a:lnTo>
                    <a:pt x="5036" y="2292"/>
                  </a:lnTo>
                  <a:lnTo>
                    <a:pt x="5040" y="2354"/>
                  </a:lnTo>
                  <a:lnTo>
                    <a:pt x="5044" y="2418"/>
                  </a:lnTo>
                  <a:lnTo>
                    <a:pt x="5046" y="2481"/>
                  </a:lnTo>
                  <a:lnTo>
                    <a:pt x="5048" y="2545"/>
                  </a:lnTo>
                  <a:lnTo>
                    <a:pt x="5046" y="2609"/>
                  </a:lnTo>
                  <a:lnTo>
                    <a:pt x="5044" y="2671"/>
                  </a:lnTo>
                  <a:lnTo>
                    <a:pt x="5040" y="2735"/>
                  </a:lnTo>
                  <a:lnTo>
                    <a:pt x="5036" y="2798"/>
                  </a:lnTo>
                  <a:lnTo>
                    <a:pt x="5028" y="2860"/>
                  </a:lnTo>
                  <a:lnTo>
                    <a:pt x="5020" y="2922"/>
                  </a:lnTo>
                  <a:lnTo>
                    <a:pt x="5010" y="2983"/>
                  </a:lnTo>
                  <a:lnTo>
                    <a:pt x="4998" y="3045"/>
                  </a:lnTo>
                  <a:lnTo>
                    <a:pt x="4986" y="3106"/>
                  </a:lnTo>
                  <a:lnTo>
                    <a:pt x="4972" y="3166"/>
                  </a:lnTo>
                  <a:lnTo>
                    <a:pt x="4957" y="3227"/>
                  </a:lnTo>
                  <a:lnTo>
                    <a:pt x="4939" y="3286"/>
                  </a:lnTo>
                  <a:lnTo>
                    <a:pt x="4921" y="3345"/>
                  </a:lnTo>
                  <a:lnTo>
                    <a:pt x="4900" y="3404"/>
                  </a:lnTo>
                  <a:lnTo>
                    <a:pt x="4879" y="3462"/>
                  </a:lnTo>
                  <a:lnTo>
                    <a:pt x="4856" y="3519"/>
                  </a:lnTo>
                  <a:lnTo>
                    <a:pt x="4832" y="3576"/>
                  </a:lnTo>
                  <a:lnTo>
                    <a:pt x="4807" y="3633"/>
                  </a:lnTo>
                  <a:lnTo>
                    <a:pt x="4779" y="3688"/>
                  </a:lnTo>
                  <a:lnTo>
                    <a:pt x="4750" y="3742"/>
                  </a:lnTo>
                  <a:lnTo>
                    <a:pt x="4722" y="3797"/>
                  </a:lnTo>
                  <a:lnTo>
                    <a:pt x="4690" y="3851"/>
                  </a:lnTo>
                  <a:lnTo>
                    <a:pt x="4658" y="3904"/>
                  </a:lnTo>
                  <a:lnTo>
                    <a:pt x="4623" y="3956"/>
                  </a:lnTo>
                  <a:lnTo>
                    <a:pt x="4588" y="4007"/>
                  </a:lnTo>
                  <a:lnTo>
                    <a:pt x="4552" y="4058"/>
                  </a:lnTo>
                  <a:lnTo>
                    <a:pt x="4514" y="4107"/>
                  </a:lnTo>
                  <a:lnTo>
                    <a:pt x="4476" y="4157"/>
                  </a:lnTo>
                  <a:lnTo>
                    <a:pt x="4435" y="4205"/>
                  </a:lnTo>
                  <a:lnTo>
                    <a:pt x="4393" y="4252"/>
                  </a:lnTo>
                  <a:lnTo>
                    <a:pt x="4350" y="4299"/>
                  </a:lnTo>
                  <a:lnTo>
                    <a:pt x="4305" y="4344"/>
                  </a:lnTo>
                  <a:lnTo>
                    <a:pt x="4261" y="4388"/>
                  </a:lnTo>
                  <a:lnTo>
                    <a:pt x="4214" y="4432"/>
                  </a:lnTo>
                  <a:lnTo>
                    <a:pt x="4168" y="4474"/>
                  </a:lnTo>
                  <a:lnTo>
                    <a:pt x="4120" y="4513"/>
                  </a:lnTo>
                  <a:lnTo>
                    <a:pt x="4070" y="4553"/>
                  </a:lnTo>
                  <a:lnTo>
                    <a:pt x="4021" y="4592"/>
                  </a:lnTo>
                  <a:lnTo>
                    <a:pt x="3971" y="4628"/>
                  </a:lnTo>
                  <a:lnTo>
                    <a:pt x="3919" y="4663"/>
                  </a:lnTo>
                  <a:lnTo>
                    <a:pt x="3868" y="4697"/>
                  </a:lnTo>
                  <a:lnTo>
                    <a:pt x="3815" y="4730"/>
                  </a:lnTo>
                  <a:lnTo>
                    <a:pt x="3761" y="4762"/>
                  </a:lnTo>
                  <a:lnTo>
                    <a:pt x="3707" y="4791"/>
                  </a:lnTo>
                  <a:lnTo>
                    <a:pt x="3653" y="4820"/>
                  </a:lnTo>
                  <a:lnTo>
                    <a:pt x="3598" y="4847"/>
                  </a:lnTo>
                  <a:lnTo>
                    <a:pt x="3542" y="4873"/>
                  </a:lnTo>
                  <a:lnTo>
                    <a:pt x="3485" y="4897"/>
                  </a:lnTo>
                  <a:lnTo>
                    <a:pt x="3428" y="4920"/>
                  </a:lnTo>
                  <a:lnTo>
                    <a:pt x="3370" y="4941"/>
                  </a:lnTo>
                  <a:lnTo>
                    <a:pt x="3311" y="4962"/>
                  </a:lnTo>
                  <a:lnTo>
                    <a:pt x="3253" y="4980"/>
                  </a:lnTo>
                  <a:lnTo>
                    <a:pt x="3194" y="4998"/>
                  </a:lnTo>
                  <a:lnTo>
                    <a:pt x="3134" y="5013"/>
                  </a:lnTo>
                  <a:lnTo>
                    <a:pt x="3074" y="5028"/>
                  </a:lnTo>
                  <a:lnTo>
                    <a:pt x="3013" y="5040"/>
                  </a:lnTo>
                  <a:lnTo>
                    <a:pt x="2952" y="5052"/>
                  </a:lnTo>
                  <a:lnTo>
                    <a:pt x="2891" y="5062"/>
                  </a:lnTo>
                  <a:lnTo>
                    <a:pt x="2829" y="5070"/>
                  </a:lnTo>
                  <a:lnTo>
                    <a:pt x="2767" y="5077"/>
                  </a:lnTo>
                  <a:lnTo>
                    <a:pt x="2705" y="5082"/>
                  </a:lnTo>
                  <a:lnTo>
                    <a:pt x="2641" y="5086"/>
                  </a:lnTo>
                  <a:lnTo>
                    <a:pt x="2579" y="5088"/>
                  </a:lnTo>
                  <a:lnTo>
                    <a:pt x="2515" y="50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noFill/>
              </a:endParaRPr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4053F2C8-C7F1-4E4D-92A0-5EE7BA4BC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5163" y="2454275"/>
              <a:ext cx="1246187" cy="1260475"/>
            </a:xfrm>
            <a:custGeom>
              <a:avLst/>
              <a:gdLst>
                <a:gd name="T0" fmla="*/ 1717 w 3927"/>
                <a:gd name="T1" fmla="*/ 3954 h 3967"/>
                <a:gd name="T2" fmla="*/ 1436 w 3927"/>
                <a:gd name="T3" fmla="*/ 3898 h 3967"/>
                <a:gd name="T4" fmla="*/ 1165 w 3927"/>
                <a:gd name="T5" fmla="*/ 3803 h 3967"/>
                <a:gd name="T6" fmla="*/ 908 w 3927"/>
                <a:gd name="T7" fmla="*/ 3668 h 3967"/>
                <a:gd name="T8" fmla="*/ 668 w 3927"/>
                <a:gd name="T9" fmla="*/ 3491 h 3967"/>
                <a:gd name="T10" fmla="*/ 475 w 3927"/>
                <a:gd name="T11" fmla="*/ 3299 h 3967"/>
                <a:gd name="T12" fmla="*/ 329 w 3927"/>
                <a:gd name="T13" fmla="*/ 3113 h 3967"/>
                <a:gd name="T14" fmla="*/ 207 w 3927"/>
                <a:gd name="T15" fmla="*/ 2911 h 3967"/>
                <a:gd name="T16" fmla="*/ 110 w 3927"/>
                <a:gd name="T17" fmla="*/ 2698 h 3967"/>
                <a:gd name="T18" fmla="*/ 40 w 3927"/>
                <a:gd name="T19" fmla="*/ 2473 h 3967"/>
                <a:gd name="T20" fmla="*/ 183 w 3927"/>
                <a:gd name="T21" fmla="*/ 2250 h 3967"/>
                <a:gd name="T22" fmla="*/ 228 w 3927"/>
                <a:gd name="T23" fmla="*/ 2461 h 3967"/>
                <a:gd name="T24" fmla="*/ 296 w 3927"/>
                <a:gd name="T25" fmla="*/ 2663 h 3967"/>
                <a:gd name="T26" fmla="*/ 388 w 3927"/>
                <a:gd name="T27" fmla="*/ 2856 h 3967"/>
                <a:gd name="T28" fmla="*/ 502 w 3927"/>
                <a:gd name="T29" fmla="*/ 3036 h 3967"/>
                <a:gd name="T30" fmla="*/ 638 w 3927"/>
                <a:gd name="T31" fmla="*/ 3203 h 3967"/>
                <a:gd name="T32" fmla="*/ 969 w 3927"/>
                <a:gd name="T33" fmla="*/ 3485 h 3967"/>
                <a:gd name="T34" fmla="*/ 1444 w 3927"/>
                <a:gd name="T35" fmla="*/ 3707 h 3967"/>
                <a:gd name="T36" fmla="*/ 1953 w 3927"/>
                <a:gd name="T37" fmla="*/ 3780 h 3967"/>
                <a:gd name="T38" fmla="*/ 2463 w 3927"/>
                <a:gd name="T39" fmla="*/ 3707 h 3967"/>
                <a:gd name="T40" fmla="*/ 2938 w 3927"/>
                <a:gd name="T41" fmla="*/ 3485 h 3967"/>
                <a:gd name="T42" fmla="*/ 3342 w 3927"/>
                <a:gd name="T43" fmla="*/ 3119 h 3967"/>
                <a:gd name="T44" fmla="*/ 3612 w 3927"/>
                <a:gd name="T45" fmla="*/ 2661 h 3967"/>
                <a:gd name="T46" fmla="*/ 3734 w 3927"/>
                <a:gd name="T47" fmla="*/ 2156 h 3967"/>
                <a:gd name="T48" fmla="*/ 3709 w 3927"/>
                <a:gd name="T49" fmla="*/ 1640 h 3967"/>
                <a:gd name="T50" fmla="*/ 3537 w 3927"/>
                <a:gd name="T51" fmla="*/ 1148 h 3967"/>
                <a:gd name="T52" fmla="*/ 3218 w 3927"/>
                <a:gd name="T53" fmla="*/ 713 h 3967"/>
                <a:gd name="T54" fmla="*/ 2785 w 3927"/>
                <a:gd name="T55" fmla="*/ 392 h 3967"/>
                <a:gd name="T56" fmla="*/ 2295 w 3927"/>
                <a:gd name="T57" fmla="*/ 220 h 3967"/>
                <a:gd name="T58" fmla="*/ 1782 w 3927"/>
                <a:gd name="T59" fmla="*/ 194 h 3967"/>
                <a:gd name="T60" fmla="*/ 1279 w 3927"/>
                <a:gd name="T61" fmla="*/ 319 h 3967"/>
                <a:gd name="T62" fmla="*/ 824 w 3927"/>
                <a:gd name="T63" fmla="*/ 590 h 3967"/>
                <a:gd name="T64" fmla="*/ 591 w 3927"/>
                <a:gd name="T65" fmla="*/ 819 h 3967"/>
                <a:gd name="T66" fmla="*/ 462 w 3927"/>
                <a:gd name="T67" fmla="*/ 990 h 3967"/>
                <a:gd name="T68" fmla="*/ 355 w 3927"/>
                <a:gd name="T69" fmla="*/ 1174 h 3967"/>
                <a:gd name="T70" fmla="*/ 271 w 3927"/>
                <a:gd name="T71" fmla="*/ 1370 h 3967"/>
                <a:gd name="T72" fmla="*/ 211 w 3927"/>
                <a:gd name="T73" fmla="*/ 1575 h 3967"/>
                <a:gd name="T74" fmla="*/ 7 w 3927"/>
                <a:gd name="T75" fmla="*/ 1650 h 3967"/>
                <a:gd name="T76" fmla="*/ 60 w 3927"/>
                <a:gd name="T77" fmla="*/ 1419 h 3967"/>
                <a:gd name="T78" fmla="*/ 139 w 3927"/>
                <a:gd name="T79" fmla="*/ 1197 h 3967"/>
                <a:gd name="T80" fmla="*/ 245 w 3927"/>
                <a:gd name="T81" fmla="*/ 987 h 3967"/>
                <a:gd name="T82" fmla="*/ 375 w 3927"/>
                <a:gd name="T83" fmla="*/ 791 h 3967"/>
                <a:gd name="T84" fmla="*/ 529 w 3927"/>
                <a:gd name="T85" fmla="*/ 609 h 3967"/>
                <a:gd name="T86" fmla="*/ 950 w 3927"/>
                <a:gd name="T87" fmla="*/ 274 h 3967"/>
                <a:gd name="T88" fmla="*/ 1483 w 3927"/>
                <a:gd name="T89" fmla="*/ 57 h 3967"/>
                <a:gd name="T90" fmla="*/ 2048 w 3927"/>
                <a:gd name="T91" fmla="*/ 2 h 3967"/>
                <a:gd name="T92" fmla="*/ 2607 w 3927"/>
                <a:gd name="T93" fmla="*/ 111 h 3967"/>
                <a:gd name="T94" fmla="*/ 3121 w 3927"/>
                <a:gd name="T95" fmla="*/ 384 h 3967"/>
                <a:gd name="T96" fmla="*/ 3546 w 3927"/>
                <a:gd name="T97" fmla="*/ 810 h 3967"/>
                <a:gd name="T98" fmla="*/ 3817 w 3927"/>
                <a:gd name="T99" fmla="*/ 1327 h 3967"/>
                <a:gd name="T100" fmla="*/ 3924 w 3927"/>
                <a:gd name="T101" fmla="*/ 1889 h 3967"/>
                <a:gd name="T102" fmla="*/ 3871 w 3927"/>
                <a:gd name="T103" fmla="*/ 2456 h 3967"/>
                <a:gd name="T104" fmla="*/ 3655 w 3927"/>
                <a:gd name="T105" fmla="*/ 2992 h 3967"/>
                <a:gd name="T106" fmla="*/ 3313 w 3927"/>
                <a:gd name="T107" fmla="*/ 3422 h 3967"/>
                <a:gd name="T108" fmla="*/ 3082 w 3927"/>
                <a:gd name="T109" fmla="*/ 3613 h 3967"/>
                <a:gd name="T110" fmla="*/ 2829 w 3927"/>
                <a:gd name="T111" fmla="*/ 3763 h 3967"/>
                <a:gd name="T112" fmla="*/ 2561 w 3927"/>
                <a:gd name="T113" fmla="*/ 3872 h 3967"/>
                <a:gd name="T114" fmla="*/ 2284 w 3927"/>
                <a:gd name="T115" fmla="*/ 3939 h 3967"/>
                <a:gd name="T116" fmla="*/ 2001 w 3927"/>
                <a:gd name="T117" fmla="*/ 3967 h 3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27" h="3967">
                  <a:moveTo>
                    <a:pt x="1953" y="3967"/>
                  </a:moveTo>
                  <a:lnTo>
                    <a:pt x="1906" y="3967"/>
                  </a:lnTo>
                  <a:lnTo>
                    <a:pt x="1859" y="3965"/>
                  </a:lnTo>
                  <a:lnTo>
                    <a:pt x="1812" y="3962"/>
                  </a:lnTo>
                  <a:lnTo>
                    <a:pt x="1764" y="3958"/>
                  </a:lnTo>
                  <a:lnTo>
                    <a:pt x="1717" y="3954"/>
                  </a:lnTo>
                  <a:lnTo>
                    <a:pt x="1670" y="3946"/>
                  </a:lnTo>
                  <a:lnTo>
                    <a:pt x="1622" y="3939"/>
                  </a:lnTo>
                  <a:lnTo>
                    <a:pt x="1576" y="3931"/>
                  </a:lnTo>
                  <a:lnTo>
                    <a:pt x="1530" y="3921"/>
                  </a:lnTo>
                  <a:lnTo>
                    <a:pt x="1483" y="3910"/>
                  </a:lnTo>
                  <a:lnTo>
                    <a:pt x="1436" y="3898"/>
                  </a:lnTo>
                  <a:lnTo>
                    <a:pt x="1391" y="3886"/>
                  </a:lnTo>
                  <a:lnTo>
                    <a:pt x="1345" y="3872"/>
                  </a:lnTo>
                  <a:lnTo>
                    <a:pt x="1300" y="3856"/>
                  </a:lnTo>
                  <a:lnTo>
                    <a:pt x="1254" y="3839"/>
                  </a:lnTo>
                  <a:lnTo>
                    <a:pt x="1210" y="3822"/>
                  </a:lnTo>
                  <a:lnTo>
                    <a:pt x="1165" y="3803"/>
                  </a:lnTo>
                  <a:lnTo>
                    <a:pt x="1121" y="3784"/>
                  </a:lnTo>
                  <a:lnTo>
                    <a:pt x="1078" y="3763"/>
                  </a:lnTo>
                  <a:lnTo>
                    <a:pt x="1035" y="3740"/>
                  </a:lnTo>
                  <a:lnTo>
                    <a:pt x="992" y="3718"/>
                  </a:lnTo>
                  <a:lnTo>
                    <a:pt x="950" y="3693"/>
                  </a:lnTo>
                  <a:lnTo>
                    <a:pt x="908" y="3668"/>
                  </a:lnTo>
                  <a:lnTo>
                    <a:pt x="867" y="3640"/>
                  </a:lnTo>
                  <a:lnTo>
                    <a:pt x="826" y="3613"/>
                  </a:lnTo>
                  <a:lnTo>
                    <a:pt x="785" y="3584"/>
                  </a:lnTo>
                  <a:lnTo>
                    <a:pt x="746" y="3554"/>
                  </a:lnTo>
                  <a:lnTo>
                    <a:pt x="706" y="3524"/>
                  </a:lnTo>
                  <a:lnTo>
                    <a:pt x="668" y="3491"/>
                  </a:lnTo>
                  <a:lnTo>
                    <a:pt x="631" y="3457"/>
                  </a:lnTo>
                  <a:lnTo>
                    <a:pt x="593" y="3422"/>
                  </a:lnTo>
                  <a:lnTo>
                    <a:pt x="558" y="3387"/>
                  </a:lnTo>
                  <a:lnTo>
                    <a:pt x="529" y="3358"/>
                  </a:lnTo>
                  <a:lnTo>
                    <a:pt x="501" y="3330"/>
                  </a:lnTo>
                  <a:lnTo>
                    <a:pt x="475" y="3299"/>
                  </a:lnTo>
                  <a:lnTo>
                    <a:pt x="450" y="3269"/>
                  </a:lnTo>
                  <a:lnTo>
                    <a:pt x="423" y="3239"/>
                  </a:lnTo>
                  <a:lnTo>
                    <a:pt x="399" y="3208"/>
                  </a:lnTo>
                  <a:lnTo>
                    <a:pt x="375" y="3177"/>
                  </a:lnTo>
                  <a:lnTo>
                    <a:pt x="351" y="3145"/>
                  </a:lnTo>
                  <a:lnTo>
                    <a:pt x="329" y="3113"/>
                  </a:lnTo>
                  <a:lnTo>
                    <a:pt x="307" y="3080"/>
                  </a:lnTo>
                  <a:lnTo>
                    <a:pt x="285" y="3048"/>
                  </a:lnTo>
                  <a:lnTo>
                    <a:pt x="265" y="3014"/>
                  </a:lnTo>
                  <a:lnTo>
                    <a:pt x="245" y="2980"/>
                  </a:lnTo>
                  <a:lnTo>
                    <a:pt x="225" y="2946"/>
                  </a:lnTo>
                  <a:lnTo>
                    <a:pt x="207" y="2911"/>
                  </a:lnTo>
                  <a:lnTo>
                    <a:pt x="189" y="2877"/>
                  </a:lnTo>
                  <a:lnTo>
                    <a:pt x="171" y="2842"/>
                  </a:lnTo>
                  <a:lnTo>
                    <a:pt x="156" y="2807"/>
                  </a:lnTo>
                  <a:lnTo>
                    <a:pt x="139" y="2770"/>
                  </a:lnTo>
                  <a:lnTo>
                    <a:pt x="125" y="2734"/>
                  </a:lnTo>
                  <a:lnTo>
                    <a:pt x="110" y="2698"/>
                  </a:lnTo>
                  <a:lnTo>
                    <a:pt x="96" y="2661"/>
                  </a:lnTo>
                  <a:lnTo>
                    <a:pt x="84" y="2623"/>
                  </a:lnTo>
                  <a:lnTo>
                    <a:pt x="72" y="2586"/>
                  </a:lnTo>
                  <a:lnTo>
                    <a:pt x="60" y="2549"/>
                  </a:lnTo>
                  <a:lnTo>
                    <a:pt x="49" y="2511"/>
                  </a:lnTo>
                  <a:lnTo>
                    <a:pt x="40" y="2473"/>
                  </a:lnTo>
                  <a:lnTo>
                    <a:pt x="30" y="2434"/>
                  </a:lnTo>
                  <a:lnTo>
                    <a:pt x="22" y="2396"/>
                  </a:lnTo>
                  <a:lnTo>
                    <a:pt x="13" y="2356"/>
                  </a:lnTo>
                  <a:lnTo>
                    <a:pt x="7" y="2317"/>
                  </a:lnTo>
                  <a:lnTo>
                    <a:pt x="0" y="2278"/>
                  </a:lnTo>
                  <a:lnTo>
                    <a:pt x="183" y="2250"/>
                  </a:lnTo>
                  <a:lnTo>
                    <a:pt x="189" y="2286"/>
                  </a:lnTo>
                  <a:lnTo>
                    <a:pt x="195" y="2321"/>
                  </a:lnTo>
                  <a:lnTo>
                    <a:pt x="203" y="2356"/>
                  </a:lnTo>
                  <a:lnTo>
                    <a:pt x="211" y="2392"/>
                  </a:lnTo>
                  <a:lnTo>
                    <a:pt x="219" y="2427"/>
                  </a:lnTo>
                  <a:lnTo>
                    <a:pt x="228" y="2461"/>
                  </a:lnTo>
                  <a:lnTo>
                    <a:pt x="237" y="2496"/>
                  </a:lnTo>
                  <a:lnTo>
                    <a:pt x="248" y="2530"/>
                  </a:lnTo>
                  <a:lnTo>
                    <a:pt x="259" y="2563"/>
                  </a:lnTo>
                  <a:lnTo>
                    <a:pt x="271" y="2597"/>
                  </a:lnTo>
                  <a:lnTo>
                    <a:pt x="283" y="2631"/>
                  </a:lnTo>
                  <a:lnTo>
                    <a:pt x="296" y="2663"/>
                  </a:lnTo>
                  <a:lnTo>
                    <a:pt x="311" y="2697"/>
                  </a:lnTo>
                  <a:lnTo>
                    <a:pt x="325" y="2730"/>
                  </a:lnTo>
                  <a:lnTo>
                    <a:pt x="339" y="2761"/>
                  </a:lnTo>
                  <a:lnTo>
                    <a:pt x="355" y="2793"/>
                  </a:lnTo>
                  <a:lnTo>
                    <a:pt x="372" y="2825"/>
                  </a:lnTo>
                  <a:lnTo>
                    <a:pt x="388" y="2856"/>
                  </a:lnTo>
                  <a:lnTo>
                    <a:pt x="405" y="2886"/>
                  </a:lnTo>
                  <a:lnTo>
                    <a:pt x="423" y="2917"/>
                  </a:lnTo>
                  <a:lnTo>
                    <a:pt x="442" y="2948"/>
                  </a:lnTo>
                  <a:lnTo>
                    <a:pt x="462" y="2978"/>
                  </a:lnTo>
                  <a:lnTo>
                    <a:pt x="482" y="3007"/>
                  </a:lnTo>
                  <a:lnTo>
                    <a:pt x="502" y="3036"/>
                  </a:lnTo>
                  <a:lnTo>
                    <a:pt x="524" y="3064"/>
                  </a:lnTo>
                  <a:lnTo>
                    <a:pt x="546" y="3093"/>
                  </a:lnTo>
                  <a:lnTo>
                    <a:pt x="567" y="3121"/>
                  </a:lnTo>
                  <a:lnTo>
                    <a:pt x="591" y="3149"/>
                  </a:lnTo>
                  <a:lnTo>
                    <a:pt x="614" y="3175"/>
                  </a:lnTo>
                  <a:lnTo>
                    <a:pt x="638" y="3203"/>
                  </a:lnTo>
                  <a:lnTo>
                    <a:pt x="663" y="3230"/>
                  </a:lnTo>
                  <a:lnTo>
                    <a:pt x="688" y="3255"/>
                  </a:lnTo>
                  <a:lnTo>
                    <a:pt x="755" y="3319"/>
                  </a:lnTo>
                  <a:lnTo>
                    <a:pt x="824" y="3378"/>
                  </a:lnTo>
                  <a:lnTo>
                    <a:pt x="896" y="3433"/>
                  </a:lnTo>
                  <a:lnTo>
                    <a:pt x="969" y="3485"/>
                  </a:lnTo>
                  <a:lnTo>
                    <a:pt x="1044" y="3532"/>
                  </a:lnTo>
                  <a:lnTo>
                    <a:pt x="1121" y="3575"/>
                  </a:lnTo>
                  <a:lnTo>
                    <a:pt x="1200" y="3614"/>
                  </a:lnTo>
                  <a:lnTo>
                    <a:pt x="1279" y="3649"/>
                  </a:lnTo>
                  <a:lnTo>
                    <a:pt x="1361" y="3680"/>
                  </a:lnTo>
                  <a:lnTo>
                    <a:pt x="1444" y="3707"/>
                  </a:lnTo>
                  <a:lnTo>
                    <a:pt x="1528" y="3730"/>
                  </a:lnTo>
                  <a:lnTo>
                    <a:pt x="1611" y="3748"/>
                  </a:lnTo>
                  <a:lnTo>
                    <a:pt x="1697" y="3762"/>
                  </a:lnTo>
                  <a:lnTo>
                    <a:pt x="1782" y="3773"/>
                  </a:lnTo>
                  <a:lnTo>
                    <a:pt x="1867" y="3779"/>
                  </a:lnTo>
                  <a:lnTo>
                    <a:pt x="1953" y="3780"/>
                  </a:lnTo>
                  <a:lnTo>
                    <a:pt x="2040" y="3779"/>
                  </a:lnTo>
                  <a:lnTo>
                    <a:pt x="2125" y="3773"/>
                  </a:lnTo>
                  <a:lnTo>
                    <a:pt x="2210" y="3762"/>
                  </a:lnTo>
                  <a:lnTo>
                    <a:pt x="2295" y="3748"/>
                  </a:lnTo>
                  <a:lnTo>
                    <a:pt x="2380" y="3730"/>
                  </a:lnTo>
                  <a:lnTo>
                    <a:pt x="2463" y="3707"/>
                  </a:lnTo>
                  <a:lnTo>
                    <a:pt x="2546" y="3680"/>
                  </a:lnTo>
                  <a:lnTo>
                    <a:pt x="2627" y="3649"/>
                  </a:lnTo>
                  <a:lnTo>
                    <a:pt x="2707" y="3614"/>
                  </a:lnTo>
                  <a:lnTo>
                    <a:pt x="2785" y="3575"/>
                  </a:lnTo>
                  <a:lnTo>
                    <a:pt x="2863" y="3532"/>
                  </a:lnTo>
                  <a:lnTo>
                    <a:pt x="2938" y="3485"/>
                  </a:lnTo>
                  <a:lnTo>
                    <a:pt x="3012" y="3433"/>
                  </a:lnTo>
                  <a:lnTo>
                    <a:pt x="3083" y="3378"/>
                  </a:lnTo>
                  <a:lnTo>
                    <a:pt x="3152" y="3319"/>
                  </a:lnTo>
                  <a:lnTo>
                    <a:pt x="3218" y="3255"/>
                  </a:lnTo>
                  <a:lnTo>
                    <a:pt x="3282" y="3189"/>
                  </a:lnTo>
                  <a:lnTo>
                    <a:pt x="3342" y="3119"/>
                  </a:lnTo>
                  <a:lnTo>
                    <a:pt x="3397" y="3048"/>
                  </a:lnTo>
                  <a:lnTo>
                    <a:pt x="3447" y="2973"/>
                  </a:lnTo>
                  <a:lnTo>
                    <a:pt x="3494" y="2898"/>
                  </a:lnTo>
                  <a:lnTo>
                    <a:pt x="3537" y="2820"/>
                  </a:lnTo>
                  <a:lnTo>
                    <a:pt x="3577" y="2742"/>
                  </a:lnTo>
                  <a:lnTo>
                    <a:pt x="3612" y="2661"/>
                  </a:lnTo>
                  <a:lnTo>
                    <a:pt x="3642" y="2579"/>
                  </a:lnTo>
                  <a:lnTo>
                    <a:pt x="3668" y="2496"/>
                  </a:lnTo>
                  <a:lnTo>
                    <a:pt x="3691" y="2411"/>
                  </a:lnTo>
                  <a:lnTo>
                    <a:pt x="3709" y="2327"/>
                  </a:lnTo>
                  <a:lnTo>
                    <a:pt x="3723" y="2242"/>
                  </a:lnTo>
                  <a:lnTo>
                    <a:pt x="3734" y="2156"/>
                  </a:lnTo>
                  <a:lnTo>
                    <a:pt x="3740" y="2070"/>
                  </a:lnTo>
                  <a:lnTo>
                    <a:pt x="3742" y="1984"/>
                  </a:lnTo>
                  <a:lnTo>
                    <a:pt x="3740" y="1897"/>
                  </a:lnTo>
                  <a:lnTo>
                    <a:pt x="3734" y="1811"/>
                  </a:lnTo>
                  <a:lnTo>
                    <a:pt x="3723" y="1726"/>
                  </a:lnTo>
                  <a:lnTo>
                    <a:pt x="3709" y="1640"/>
                  </a:lnTo>
                  <a:lnTo>
                    <a:pt x="3691" y="1556"/>
                  </a:lnTo>
                  <a:lnTo>
                    <a:pt x="3668" y="1472"/>
                  </a:lnTo>
                  <a:lnTo>
                    <a:pt x="3642" y="1388"/>
                  </a:lnTo>
                  <a:lnTo>
                    <a:pt x="3612" y="1307"/>
                  </a:lnTo>
                  <a:lnTo>
                    <a:pt x="3577" y="1226"/>
                  </a:lnTo>
                  <a:lnTo>
                    <a:pt x="3537" y="1148"/>
                  </a:lnTo>
                  <a:lnTo>
                    <a:pt x="3494" y="1070"/>
                  </a:lnTo>
                  <a:lnTo>
                    <a:pt x="3447" y="994"/>
                  </a:lnTo>
                  <a:lnTo>
                    <a:pt x="3397" y="921"/>
                  </a:lnTo>
                  <a:lnTo>
                    <a:pt x="3342" y="849"/>
                  </a:lnTo>
                  <a:lnTo>
                    <a:pt x="3282" y="780"/>
                  </a:lnTo>
                  <a:lnTo>
                    <a:pt x="3218" y="713"/>
                  </a:lnTo>
                  <a:lnTo>
                    <a:pt x="3152" y="649"/>
                  </a:lnTo>
                  <a:lnTo>
                    <a:pt x="3083" y="590"/>
                  </a:lnTo>
                  <a:lnTo>
                    <a:pt x="3012" y="534"/>
                  </a:lnTo>
                  <a:lnTo>
                    <a:pt x="2938" y="482"/>
                  </a:lnTo>
                  <a:lnTo>
                    <a:pt x="2863" y="435"/>
                  </a:lnTo>
                  <a:lnTo>
                    <a:pt x="2785" y="392"/>
                  </a:lnTo>
                  <a:lnTo>
                    <a:pt x="2707" y="354"/>
                  </a:lnTo>
                  <a:lnTo>
                    <a:pt x="2627" y="319"/>
                  </a:lnTo>
                  <a:lnTo>
                    <a:pt x="2546" y="287"/>
                  </a:lnTo>
                  <a:lnTo>
                    <a:pt x="2463" y="261"/>
                  </a:lnTo>
                  <a:lnTo>
                    <a:pt x="2380" y="238"/>
                  </a:lnTo>
                  <a:lnTo>
                    <a:pt x="2295" y="220"/>
                  </a:lnTo>
                  <a:lnTo>
                    <a:pt x="2211" y="205"/>
                  </a:lnTo>
                  <a:lnTo>
                    <a:pt x="2125" y="194"/>
                  </a:lnTo>
                  <a:lnTo>
                    <a:pt x="2040" y="188"/>
                  </a:lnTo>
                  <a:lnTo>
                    <a:pt x="1953" y="187"/>
                  </a:lnTo>
                  <a:lnTo>
                    <a:pt x="1868" y="188"/>
                  </a:lnTo>
                  <a:lnTo>
                    <a:pt x="1782" y="194"/>
                  </a:lnTo>
                  <a:lnTo>
                    <a:pt x="1697" y="205"/>
                  </a:lnTo>
                  <a:lnTo>
                    <a:pt x="1611" y="220"/>
                  </a:lnTo>
                  <a:lnTo>
                    <a:pt x="1528" y="238"/>
                  </a:lnTo>
                  <a:lnTo>
                    <a:pt x="1444" y="261"/>
                  </a:lnTo>
                  <a:lnTo>
                    <a:pt x="1361" y="287"/>
                  </a:lnTo>
                  <a:lnTo>
                    <a:pt x="1279" y="319"/>
                  </a:lnTo>
                  <a:lnTo>
                    <a:pt x="1200" y="354"/>
                  </a:lnTo>
                  <a:lnTo>
                    <a:pt x="1121" y="392"/>
                  </a:lnTo>
                  <a:lnTo>
                    <a:pt x="1044" y="435"/>
                  </a:lnTo>
                  <a:lnTo>
                    <a:pt x="969" y="482"/>
                  </a:lnTo>
                  <a:lnTo>
                    <a:pt x="896" y="534"/>
                  </a:lnTo>
                  <a:lnTo>
                    <a:pt x="824" y="590"/>
                  </a:lnTo>
                  <a:lnTo>
                    <a:pt x="755" y="649"/>
                  </a:lnTo>
                  <a:lnTo>
                    <a:pt x="688" y="713"/>
                  </a:lnTo>
                  <a:lnTo>
                    <a:pt x="663" y="738"/>
                  </a:lnTo>
                  <a:lnTo>
                    <a:pt x="638" y="764"/>
                  </a:lnTo>
                  <a:lnTo>
                    <a:pt x="614" y="792"/>
                  </a:lnTo>
                  <a:lnTo>
                    <a:pt x="591" y="819"/>
                  </a:lnTo>
                  <a:lnTo>
                    <a:pt x="567" y="846"/>
                  </a:lnTo>
                  <a:lnTo>
                    <a:pt x="546" y="874"/>
                  </a:lnTo>
                  <a:lnTo>
                    <a:pt x="524" y="903"/>
                  </a:lnTo>
                  <a:lnTo>
                    <a:pt x="502" y="932"/>
                  </a:lnTo>
                  <a:lnTo>
                    <a:pt x="482" y="961"/>
                  </a:lnTo>
                  <a:lnTo>
                    <a:pt x="462" y="990"/>
                  </a:lnTo>
                  <a:lnTo>
                    <a:pt x="442" y="1020"/>
                  </a:lnTo>
                  <a:lnTo>
                    <a:pt x="423" y="1050"/>
                  </a:lnTo>
                  <a:lnTo>
                    <a:pt x="405" y="1081"/>
                  </a:lnTo>
                  <a:lnTo>
                    <a:pt x="388" y="1111"/>
                  </a:lnTo>
                  <a:lnTo>
                    <a:pt x="372" y="1143"/>
                  </a:lnTo>
                  <a:lnTo>
                    <a:pt x="355" y="1174"/>
                  </a:lnTo>
                  <a:lnTo>
                    <a:pt x="339" y="1207"/>
                  </a:lnTo>
                  <a:lnTo>
                    <a:pt x="325" y="1238"/>
                  </a:lnTo>
                  <a:lnTo>
                    <a:pt x="311" y="1270"/>
                  </a:lnTo>
                  <a:lnTo>
                    <a:pt x="296" y="1303"/>
                  </a:lnTo>
                  <a:lnTo>
                    <a:pt x="283" y="1337"/>
                  </a:lnTo>
                  <a:lnTo>
                    <a:pt x="271" y="1370"/>
                  </a:lnTo>
                  <a:lnTo>
                    <a:pt x="259" y="1403"/>
                  </a:lnTo>
                  <a:lnTo>
                    <a:pt x="248" y="1438"/>
                  </a:lnTo>
                  <a:lnTo>
                    <a:pt x="237" y="1472"/>
                  </a:lnTo>
                  <a:lnTo>
                    <a:pt x="228" y="1505"/>
                  </a:lnTo>
                  <a:lnTo>
                    <a:pt x="219" y="1540"/>
                  </a:lnTo>
                  <a:lnTo>
                    <a:pt x="211" y="1575"/>
                  </a:lnTo>
                  <a:lnTo>
                    <a:pt x="203" y="1610"/>
                  </a:lnTo>
                  <a:lnTo>
                    <a:pt x="195" y="1646"/>
                  </a:lnTo>
                  <a:lnTo>
                    <a:pt x="189" y="1681"/>
                  </a:lnTo>
                  <a:lnTo>
                    <a:pt x="183" y="1717"/>
                  </a:lnTo>
                  <a:lnTo>
                    <a:pt x="0" y="1690"/>
                  </a:lnTo>
                  <a:lnTo>
                    <a:pt x="7" y="1650"/>
                  </a:lnTo>
                  <a:lnTo>
                    <a:pt x="13" y="1611"/>
                  </a:lnTo>
                  <a:lnTo>
                    <a:pt x="22" y="1572"/>
                  </a:lnTo>
                  <a:lnTo>
                    <a:pt x="30" y="1533"/>
                  </a:lnTo>
                  <a:lnTo>
                    <a:pt x="40" y="1495"/>
                  </a:lnTo>
                  <a:lnTo>
                    <a:pt x="49" y="1456"/>
                  </a:lnTo>
                  <a:lnTo>
                    <a:pt x="60" y="1419"/>
                  </a:lnTo>
                  <a:lnTo>
                    <a:pt x="72" y="1381"/>
                  </a:lnTo>
                  <a:lnTo>
                    <a:pt x="84" y="1344"/>
                  </a:lnTo>
                  <a:lnTo>
                    <a:pt x="96" y="1307"/>
                  </a:lnTo>
                  <a:lnTo>
                    <a:pt x="110" y="1269"/>
                  </a:lnTo>
                  <a:lnTo>
                    <a:pt x="125" y="1233"/>
                  </a:lnTo>
                  <a:lnTo>
                    <a:pt x="139" y="1197"/>
                  </a:lnTo>
                  <a:lnTo>
                    <a:pt x="156" y="1161"/>
                  </a:lnTo>
                  <a:lnTo>
                    <a:pt x="171" y="1126"/>
                  </a:lnTo>
                  <a:lnTo>
                    <a:pt x="189" y="1090"/>
                  </a:lnTo>
                  <a:lnTo>
                    <a:pt x="207" y="1056"/>
                  </a:lnTo>
                  <a:lnTo>
                    <a:pt x="225" y="1021"/>
                  </a:lnTo>
                  <a:lnTo>
                    <a:pt x="245" y="987"/>
                  </a:lnTo>
                  <a:lnTo>
                    <a:pt x="265" y="954"/>
                  </a:lnTo>
                  <a:lnTo>
                    <a:pt x="285" y="920"/>
                  </a:lnTo>
                  <a:lnTo>
                    <a:pt x="307" y="887"/>
                  </a:lnTo>
                  <a:lnTo>
                    <a:pt x="329" y="855"/>
                  </a:lnTo>
                  <a:lnTo>
                    <a:pt x="351" y="822"/>
                  </a:lnTo>
                  <a:lnTo>
                    <a:pt x="375" y="791"/>
                  </a:lnTo>
                  <a:lnTo>
                    <a:pt x="399" y="760"/>
                  </a:lnTo>
                  <a:lnTo>
                    <a:pt x="423" y="728"/>
                  </a:lnTo>
                  <a:lnTo>
                    <a:pt x="450" y="698"/>
                  </a:lnTo>
                  <a:lnTo>
                    <a:pt x="475" y="668"/>
                  </a:lnTo>
                  <a:lnTo>
                    <a:pt x="501" y="638"/>
                  </a:lnTo>
                  <a:lnTo>
                    <a:pt x="529" y="609"/>
                  </a:lnTo>
                  <a:lnTo>
                    <a:pt x="558" y="580"/>
                  </a:lnTo>
                  <a:lnTo>
                    <a:pt x="631" y="510"/>
                  </a:lnTo>
                  <a:lnTo>
                    <a:pt x="706" y="444"/>
                  </a:lnTo>
                  <a:lnTo>
                    <a:pt x="785" y="384"/>
                  </a:lnTo>
                  <a:lnTo>
                    <a:pt x="867" y="327"/>
                  </a:lnTo>
                  <a:lnTo>
                    <a:pt x="950" y="274"/>
                  </a:lnTo>
                  <a:lnTo>
                    <a:pt x="1035" y="227"/>
                  </a:lnTo>
                  <a:lnTo>
                    <a:pt x="1121" y="184"/>
                  </a:lnTo>
                  <a:lnTo>
                    <a:pt x="1210" y="145"/>
                  </a:lnTo>
                  <a:lnTo>
                    <a:pt x="1300" y="111"/>
                  </a:lnTo>
                  <a:lnTo>
                    <a:pt x="1391" y="81"/>
                  </a:lnTo>
                  <a:lnTo>
                    <a:pt x="1483" y="57"/>
                  </a:lnTo>
                  <a:lnTo>
                    <a:pt x="1576" y="37"/>
                  </a:lnTo>
                  <a:lnTo>
                    <a:pt x="1670" y="21"/>
                  </a:lnTo>
                  <a:lnTo>
                    <a:pt x="1764" y="9"/>
                  </a:lnTo>
                  <a:lnTo>
                    <a:pt x="1859" y="2"/>
                  </a:lnTo>
                  <a:lnTo>
                    <a:pt x="1953" y="0"/>
                  </a:lnTo>
                  <a:lnTo>
                    <a:pt x="2048" y="2"/>
                  </a:lnTo>
                  <a:lnTo>
                    <a:pt x="2143" y="9"/>
                  </a:lnTo>
                  <a:lnTo>
                    <a:pt x="2237" y="21"/>
                  </a:lnTo>
                  <a:lnTo>
                    <a:pt x="2331" y="37"/>
                  </a:lnTo>
                  <a:lnTo>
                    <a:pt x="2423" y="57"/>
                  </a:lnTo>
                  <a:lnTo>
                    <a:pt x="2516" y="81"/>
                  </a:lnTo>
                  <a:lnTo>
                    <a:pt x="2607" y="111"/>
                  </a:lnTo>
                  <a:lnTo>
                    <a:pt x="2697" y="145"/>
                  </a:lnTo>
                  <a:lnTo>
                    <a:pt x="2785" y="184"/>
                  </a:lnTo>
                  <a:lnTo>
                    <a:pt x="2872" y="227"/>
                  </a:lnTo>
                  <a:lnTo>
                    <a:pt x="2957" y="274"/>
                  </a:lnTo>
                  <a:lnTo>
                    <a:pt x="3041" y="327"/>
                  </a:lnTo>
                  <a:lnTo>
                    <a:pt x="3121" y="384"/>
                  </a:lnTo>
                  <a:lnTo>
                    <a:pt x="3200" y="444"/>
                  </a:lnTo>
                  <a:lnTo>
                    <a:pt x="3276" y="510"/>
                  </a:lnTo>
                  <a:lnTo>
                    <a:pt x="3350" y="580"/>
                  </a:lnTo>
                  <a:lnTo>
                    <a:pt x="3420" y="655"/>
                  </a:lnTo>
                  <a:lnTo>
                    <a:pt x="3486" y="731"/>
                  </a:lnTo>
                  <a:lnTo>
                    <a:pt x="3546" y="810"/>
                  </a:lnTo>
                  <a:lnTo>
                    <a:pt x="3602" y="891"/>
                  </a:lnTo>
                  <a:lnTo>
                    <a:pt x="3655" y="975"/>
                  </a:lnTo>
                  <a:lnTo>
                    <a:pt x="3701" y="1061"/>
                  </a:lnTo>
                  <a:lnTo>
                    <a:pt x="3745" y="1148"/>
                  </a:lnTo>
                  <a:lnTo>
                    <a:pt x="3783" y="1237"/>
                  </a:lnTo>
                  <a:lnTo>
                    <a:pt x="3817" y="1327"/>
                  </a:lnTo>
                  <a:lnTo>
                    <a:pt x="3847" y="1419"/>
                  </a:lnTo>
                  <a:lnTo>
                    <a:pt x="3871" y="1511"/>
                  </a:lnTo>
                  <a:lnTo>
                    <a:pt x="3891" y="1604"/>
                  </a:lnTo>
                  <a:lnTo>
                    <a:pt x="3907" y="1698"/>
                  </a:lnTo>
                  <a:lnTo>
                    <a:pt x="3918" y="1793"/>
                  </a:lnTo>
                  <a:lnTo>
                    <a:pt x="3924" y="1889"/>
                  </a:lnTo>
                  <a:lnTo>
                    <a:pt x="3927" y="1984"/>
                  </a:lnTo>
                  <a:lnTo>
                    <a:pt x="3924" y="2079"/>
                  </a:lnTo>
                  <a:lnTo>
                    <a:pt x="3918" y="2174"/>
                  </a:lnTo>
                  <a:lnTo>
                    <a:pt x="3907" y="2269"/>
                  </a:lnTo>
                  <a:lnTo>
                    <a:pt x="3891" y="2363"/>
                  </a:lnTo>
                  <a:lnTo>
                    <a:pt x="3871" y="2456"/>
                  </a:lnTo>
                  <a:lnTo>
                    <a:pt x="3847" y="2549"/>
                  </a:lnTo>
                  <a:lnTo>
                    <a:pt x="3817" y="2640"/>
                  </a:lnTo>
                  <a:lnTo>
                    <a:pt x="3783" y="2731"/>
                  </a:lnTo>
                  <a:lnTo>
                    <a:pt x="3745" y="2820"/>
                  </a:lnTo>
                  <a:lnTo>
                    <a:pt x="3701" y="2907"/>
                  </a:lnTo>
                  <a:lnTo>
                    <a:pt x="3655" y="2992"/>
                  </a:lnTo>
                  <a:lnTo>
                    <a:pt x="3602" y="3077"/>
                  </a:lnTo>
                  <a:lnTo>
                    <a:pt x="3546" y="3157"/>
                  </a:lnTo>
                  <a:lnTo>
                    <a:pt x="3486" y="3237"/>
                  </a:lnTo>
                  <a:lnTo>
                    <a:pt x="3420" y="3313"/>
                  </a:lnTo>
                  <a:lnTo>
                    <a:pt x="3350" y="3387"/>
                  </a:lnTo>
                  <a:lnTo>
                    <a:pt x="3313" y="3422"/>
                  </a:lnTo>
                  <a:lnTo>
                    <a:pt x="3276" y="3457"/>
                  </a:lnTo>
                  <a:lnTo>
                    <a:pt x="3239" y="3491"/>
                  </a:lnTo>
                  <a:lnTo>
                    <a:pt x="3200" y="3524"/>
                  </a:lnTo>
                  <a:lnTo>
                    <a:pt x="3161" y="3554"/>
                  </a:lnTo>
                  <a:lnTo>
                    <a:pt x="3121" y="3584"/>
                  </a:lnTo>
                  <a:lnTo>
                    <a:pt x="3082" y="3613"/>
                  </a:lnTo>
                  <a:lnTo>
                    <a:pt x="3041" y="3640"/>
                  </a:lnTo>
                  <a:lnTo>
                    <a:pt x="2999" y="3668"/>
                  </a:lnTo>
                  <a:lnTo>
                    <a:pt x="2957" y="3693"/>
                  </a:lnTo>
                  <a:lnTo>
                    <a:pt x="2915" y="3718"/>
                  </a:lnTo>
                  <a:lnTo>
                    <a:pt x="2872" y="3740"/>
                  </a:lnTo>
                  <a:lnTo>
                    <a:pt x="2829" y="3763"/>
                  </a:lnTo>
                  <a:lnTo>
                    <a:pt x="2785" y="3784"/>
                  </a:lnTo>
                  <a:lnTo>
                    <a:pt x="2741" y="3803"/>
                  </a:lnTo>
                  <a:lnTo>
                    <a:pt x="2697" y="3822"/>
                  </a:lnTo>
                  <a:lnTo>
                    <a:pt x="2652" y="3839"/>
                  </a:lnTo>
                  <a:lnTo>
                    <a:pt x="2607" y="3856"/>
                  </a:lnTo>
                  <a:lnTo>
                    <a:pt x="2561" y="3872"/>
                  </a:lnTo>
                  <a:lnTo>
                    <a:pt x="2516" y="3886"/>
                  </a:lnTo>
                  <a:lnTo>
                    <a:pt x="2470" y="3898"/>
                  </a:lnTo>
                  <a:lnTo>
                    <a:pt x="2423" y="3910"/>
                  </a:lnTo>
                  <a:lnTo>
                    <a:pt x="2378" y="3921"/>
                  </a:lnTo>
                  <a:lnTo>
                    <a:pt x="2331" y="3931"/>
                  </a:lnTo>
                  <a:lnTo>
                    <a:pt x="2284" y="3939"/>
                  </a:lnTo>
                  <a:lnTo>
                    <a:pt x="2237" y="3946"/>
                  </a:lnTo>
                  <a:lnTo>
                    <a:pt x="2189" y="3954"/>
                  </a:lnTo>
                  <a:lnTo>
                    <a:pt x="2143" y="3958"/>
                  </a:lnTo>
                  <a:lnTo>
                    <a:pt x="2096" y="3962"/>
                  </a:lnTo>
                  <a:lnTo>
                    <a:pt x="2048" y="3965"/>
                  </a:lnTo>
                  <a:lnTo>
                    <a:pt x="2001" y="3967"/>
                  </a:lnTo>
                  <a:lnTo>
                    <a:pt x="1953" y="39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noFill/>
              </a:endParaRPr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4B0F0A69-53EF-4DDD-8BEC-B475BB4A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2963" y="2632075"/>
              <a:ext cx="892175" cy="904875"/>
            </a:xfrm>
            <a:custGeom>
              <a:avLst/>
              <a:gdLst>
                <a:gd name="T0" fmla="*/ 1181 w 2809"/>
                <a:gd name="T1" fmla="*/ 2832 h 2848"/>
                <a:gd name="T2" fmla="*/ 945 w 2809"/>
                <a:gd name="T3" fmla="*/ 2777 h 2848"/>
                <a:gd name="T4" fmla="*/ 725 w 2809"/>
                <a:gd name="T5" fmla="*/ 2682 h 2848"/>
                <a:gd name="T6" fmla="*/ 521 w 2809"/>
                <a:gd name="T7" fmla="*/ 2548 h 2848"/>
                <a:gd name="T8" fmla="*/ 319 w 2809"/>
                <a:gd name="T9" fmla="*/ 2355 h 2848"/>
                <a:gd name="T10" fmla="*/ 123 w 2809"/>
                <a:gd name="T11" fmla="*/ 2060 h 2848"/>
                <a:gd name="T12" fmla="*/ 5 w 2809"/>
                <a:gd name="T13" fmla="*/ 1724 h 2848"/>
                <a:gd name="T14" fmla="*/ 270 w 2809"/>
                <a:gd name="T15" fmla="*/ 1937 h 2848"/>
                <a:gd name="T16" fmla="*/ 432 w 2809"/>
                <a:gd name="T17" fmla="*/ 2200 h 2848"/>
                <a:gd name="T18" fmla="*/ 612 w 2809"/>
                <a:gd name="T19" fmla="*/ 2382 h 2848"/>
                <a:gd name="T20" fmla="*/ 786 w 2809"/>
                <a:gd name="T21" fmla="*/ 2502 h 2848"/>
                <a:gd name="T22" fmla="*/ 975 w 2809"/>
                <a:gd name="T23" fmla="*/ 2590 h 2848"/>
                <a:gd name="T24" fmla="*/ 1179 w 2809"/>
                <a:gd name="T25" fmla="*/ 2643 h 2848"/>
                <a:gd name="T26" fmla="*/ 1391 w 2809"/>
                <a:gd name="T27" fmla="*/ 2661 h 2848"/>
                <a:gd name="T28" fmla="*/ 1603 w 2809"/>
                <a:gd name="T29" fmla="*/ 2643 h 2848"/>
                <a:gd name="T30" fmla="*/ 1807 w 2809"/>
                <a:gd name="T31" fmla="*/ 2590 h 2848"/>
                <a:gd name="T32" fmla="*/ 1998 w 2809"/>
                <a:gd name="T33" fmla="*/ 2502 h 2848"/>
                <a:gd name="T34" fmla="*/ 2172 w 2809"/>
                <a:gd name="T35" fmla="*/ 2382 h 2848"/>
                <a:gd name="T36" fmla="*/ 2385 w 2809"/>
                <a:gd name="T37" fmla="*/ 2156 h 2848"/>
                <a:gd name="T38" fmla="*/ 2572 w 2809"/>
                <a:gd name="T39" fmla="*/ 1777 h 2848"/>
                <a:gd name="T40" fmla="*/ 2621 w 2809"/>
                <a:gd name="T41" fmla="*/ 1365 h 2848"/>
                <a:gd name="T42" fmla="*/ 2533 w 2809"/>
                <a:gd name="T43" fmla="*/ 957 h 2848"/>
                <a:gd name="T44" fmla="*/ 2306 w 2809"/>
                <a:gd name="T45" fmla="*/ 595 h 2848"/>
                <a:gd name="T46" fmla="*/ 2124 w 2809"/>
                <a:gd name="T47" fmla="*/ 428 h 2848"/>
                <a:gd name="T48" fmla="*/ 1945 w 2809"/>
                <a:gd name="T49" fmla="*/ 318 h 2848"/>
                <a:gd name="T50" fmla="*/ 1750 w 2809"/>
                <a:gd name="T51" fmla="*/ 239 h 2848"/>
                <a:gd name="T52" fmla="*/ 1544 w 2809"/>
                <a:gd name="T53" fmla="*/ 195 h 2848"/>
                <a:gd name="T54" fmla="*/ 1330 w 2809"/>
                <a:gd name="T55" fmla="*/ 187 h 2848"/>
                <a:gd name="T56" fmla="*/ 1120 w 2809"/>
                <a:gd name="T57" fmla="*/ 216 h 2848"/>
                <a:gd name="T58" fmla="*/ 920 w 2809"/>
                <a:gd name="T59" fmla="*/ 279 h 2848"/>
                <a:gd name="T60" fmla="*/ 734 w 2809"/>
                <a:gd name="T61" fmla="*/ 377 h 2848"/>
                <a:gd name="T62" fmla="*/ 565 w 2809"/>
                <a:gd name="T63" fmla="*/ 506 h 2848"/>
                <a:gd name="T64" fmla="*/ 374 w 2809"/>
                <a:gd name="T65" fmla="*/ 725 h 2848"/>
                <a:gd name="T66" fmla="*/ 231 w 2809"/>
                <a:gd name="T67" fmla="*/ 1009 h 2848"/>
                <a:gd name="T68" fmla="*/ 24 w 2809"/>
                <a:gd name="T69" fmla="*/ 1048 h 2848"/>
                <a:gd name="T70" fmla="*/ 165 w 2809"/>
                <a:gd name="T71" fmla="*/ 709 h 2848"/>
                <a:gd name="T72" fmla="*/ 389 w 2809"/>
                <a:gd name="T73" fmla="*/ 416 h 2848"/>
                <a:gd name="T74" fmla="*/ 577 w 2809"/>
                <a:gd name="T75" fmla="*/ 257 h 2848"/>
                <a:gd name="T76" fmla="*/ 786 w 2809"/>
                <a:gd name="T77" fmla="*/ 134 h 2848"/>
                <a:gd name="T78" fmla="*/ 1012 w 2809"/>
                <a:gd name="T79" fmla="*/ 50 h 2848"/>
                <a:gd name="T80" fmla="*/ 1251 w 2809"/>
                <a:gd name="T81" fmla="*/ 6 h 2848"/>
                <a:gd name="T82" fmla="*/ 1497 w 2809"/>
                <a:gd name="T83" fmla="*/ 3 h 2848"/>
                <a:gd name="T84" fmla="*/ 1738 w 2809"/>
                <a:gd name="T85" fmla="*/ 42 h 2848"/>
                <a:gd name="T86" fmla="*/ 1966 w 2809"/>
                <a:gd name="T87" fmla="*/ 120 h 2848"/>
                <a:gd name="T88" fmla="*/ 2178 w 2809"/>
                <a:gd name="T89" fmla="*/ 238 h 2848"/>
                <a:gd name="T90" fmla="*/ 2368 w 2809"/>
                <a:gd name="T91" fmla="*/ 391 h 2848"/>
                <a:gd name="T92" fmla="*/ 2647 w 2809"/>
                <a:gd name="T93" fmla="*/ 761 h 2848"/>
                <a:gd name="T94" fmla="*/ 2794 w 2809"/>
                <a:gd name="T95" fmla="*/ 1219 h 2848"/>
                <a:gd name="T96" fmla="*/ 2782 w 2809"/>
                <a:gd name="T97" fmla="*/ 1696 h 2848"/>
                <a:gd name="T98" fmla="*/ 2612 w 2809"/>
                <a:gd name="T99" fmla="*/ 2148 h 2848"/>
                <a:gd name="T100" fmla="*/ 2342 w 2809"/>
                <a:gd name="T101" fmla="*/ 2480 h 2848"/>
                <a:gd name="T102" fmla="*/ 2148 w 2809"/>
                <a:gd name="T103" fmla="*/ 2629 h 2848"/>
                <a:gd name="T104" fmla="*/ 1934 w 2809"/>
                <a:gd name="T105" fmla="*/ 2741 h 2848"/>
                <a:gd name="T106" fmla="*/ 1704 w 2809"/>
                <a:gd name="T107" fmla="*/ 2814 h 2848"/>
                <a:gd name="T108" fmla="*/ 1462 w 2809"/>
                <a:gd name="T109" fmla="*/ 2847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09" h="2848">
                  <a:moveTo>
                    <a:pt x="1391" y="2848"/>
                  </a:moveTo>
                  <a:lnTo>
                    <a:pt x="1356" y="2848"/>
                  </a:lnTo>
                  <a:lnTo>
                    <a:pt x="1320" y="2847"/>
                  </a:lnTo>
                  <a:lnTo>
                    <a:pt x="1286" y="2844"/>
                  </a:lnTo>
                  <a:lnTo>
                    <a:pt x="1251" y="2842"/>
                  </a:lnTo>
                  <a:lnTo>
                    <a:pt x="1216" y="2837"/>
                  </a:lnTo>
                  <a:lnTo>
                    <a:pt x="1181" y="2832"/>
                  </a:lnTo>
                  <a:lnTo>
                    <a:pt x="1147" y="2827"/>
                  </a:lnTo>
                  <a:lnTo>
                    <a:pt x="1113" y="2821"/>
                  </a:lnTo>
                  <a:lnTo>
                    <a:pt x="1078" y="2814"/>
                  </a:lnTo>
                  <a:lnTo>
                    <a:pt x="1045" y="2806"/>
                  </a:lnTo>
                  <a:lnTo>
                    <a:pt x="1012" y="2797"/>
                  </a:lnTo>
                  <a:lnTo>
                    <a:pt x="979" y="2788"/>
                  </a:lnTo>
                  <a:lnTo>
                    <a:pt x="945" y="2777"/>
                  </a:lnTo>
                  <a:lnTo>
                    <a:pt x="913" y="2766"/>
                  </a:lnTo>
                  <a:lnTo>
                    <a:pt x="880" y="2754"/>
                  </a:lnTo>
                  <a:lnTo>
                    <a:pt x="849" y="2741"/>
                  </a:lnTo>
                  <a:lnTo>
                    <a:pt x="817" y="2727"/>
                  </a:lnTo>
                  <a:lnTo>
                    <a:pt x="786" y="2713"/>
                  </a:lnTo>
                  <a:lnTo>
                    <a:pt x="755" y="2697"/>
                  </a:lnTo>
                  <a:lnTo>
                    <a:pt x="725" y="2682"/>
                  </a:lnTo>
                  <a:lnTo>
                    <a:pt x="693" y="2665"/>
                  </a:lnTo>
                  <a:lnTo>
                    <a:pt x="665" y="2647"/>
                  </a:lnTo>
                  <a:lnTo>
                    <a:pt x="635" y="2629"/>
                  </a:lnTo>
                  <a:lnTo>
                    <a:pt x="606" y="2609"/>
                  </a:lnTo>
                  <a:lnTo>
                    <a:pt x="577" y="2590"/>
                  </a:lnTo>
                  <a:lnTo>
                    <a:pt x="548" y="2570"/>
                  </a:lnTo>
                  <a:lnTo>
                    <a:pt x="521" y="2548"/>
                  </a:lnTo>
                  <a:lnTo>
                    <a:pt x="493" y="2526"/>
                  </a:lnTo>
                  <a:lnTo>
                    <a:pt x="467" y="2503"/>
                  </a:lnTo>
                  <a:lnTo>
                    <a:pt x="440" y="2480"/>
                  </a:lnTo>
                  <a:lnTo>
                    <a:pt x="414" y="2456"/>
                  </a:lnTo>
                  <a:lnTo>
                    <a:pt x="389" y="2431"/>
                  </a:lnTo>
                  <a:lnTo>
                    <a:pt x="354" y="2394"/>
                  </a:lnTo>
                  <a:lnTo>
                    <a:pt x="319" y="2355"/>
                  </a:lnTo>
                  <a:lnTo>
                    <a:pt x="287" y="2317"/>
                  </a:lnTo>
                  <a:lnTo>
                    <a:pt x="256" y="2276"/>
                  </a:lnTo>
                  <a:lnTo>
                    <a:pt x="226" y="2235"/>
                  </a:lnTo>
                  <a:lnTo>
                    <a:pt x="198" y="2192"/>
                  </a:lnTo>
                  <a:lnTo>
                    <a:pt x="172" y="2149"/>
                  </a:lnTo>
                  <a:lnTo>
                    <a:pt x="147" y="2104"/>
                  </a:lnTo>
                  <a:lnTo>
                    <a:pt x="123" y="2060"/>
                  </a:lnTo>
                  <a:lnTo>
                    <a:pt x="101" y="2014"/>
                  </a:lnTo>
                  <a:lnTo>
                    <a:pt x="81" y="1967"/>
                  </a:lnTo>
                  <a:lnTo>
                    <a:pt x="63" y="1920"/>
                  </a:lnTo>
                  <a:lnTo>
                    <a:pt x="46" y="1872"/>
                  </a:lnTo>
                  <a:lnTo>
                    <a:pt x="30" y="1823"/>
                  </a:lnTo>
                  <a:lnTo>
                    <a:pt x="17" y="1773"/>
                  </a:lnTo>
                  <a:lnTo>
                    <a:pt x="5" y="1724"/>
                  </a:lnTo>
                  <a:lnTo>
                    <a:pt x="187" y="1684"/>
                  </a:lnTo>
                  <a:lnTo>
                    <a:pt x="197" y="1727"/>
                  </a:lnTo>
                  <a:lnTo>
                    <a:pt x="209" y="1771"/>
                  </a:lnTo>
                  <a:lnTo>
                    <a:pt x="222" y="1813"/>
                  </a:lnTo>
                  <a:lnTo>
                    <a:pt x="237" y="1855"/>
                  </a:lnTo>
                  <a:lnTo>
                    <a:pt x="252" y="1896"/>
                  </a:lnTo>
                  <a:lnTo>
                    <a:pt x="270" y="1937"/>
                  </a:lnTo>
                  <a:lnTo>
                    <a:pt x="289" y="1977"/>
                  </a:lnTo>
                  <a:lnTo>
                    <a:pt x="310" y="2015"/>
                  </a:lnTo>
                  <a:lnTo>
                    <a:pt x="331" y="2054"/>
                  </a:lnTo>
                  <a:lnTo>
                    <a:pt x="354" y="2091"/>
                  </a:lnTo>
                  <a:lnTo>
                    <a:pt x="379" y="2129"/>
                  </a:lnTo>
                  <a:lnTo>
                    <a:pt x="404" y="2165"/>
                  </a:lnTo>
                  <a:lnTo>
                    <a:pt x="432" y="2200"/>
                  </a:lnTo>
                  <a:lnTo>
                    <a:pt x="460" y="2233"/>
                  </a:lnTo>
                  <a:lnTo>
                    <a:pt x="490" y="2267"/>
                  </a:lnTo>
                  <a:lnTo>
                    <a:pt x="521" y="2298"/>
                  </a:lnTo>
                  <a:lnTo>
                    <a:pt x="542" y="2320"/>
                  </a:lnTo>
                  <a:lnTo>
                    <a:pt x="565" y="2342"/>
                  </a:lnTo>
                  <a:lnTo>
                    <a:pt x="588" y="2362"/>
                  </a:lnTo>
                  <a:lnTo>
                    <a:pt x="612" y="2382"/>
                  </a:lnTo>
                  <a:lnTo>
                    <a:pt x="635" y="2401"/>
                  </a:lnTo>
                  <a:lnTo>
                    <a:pt x="659" y="2419"/>
                  </a:lnTo>
                  <a:lnTo>
                    <a:pt x="684" y="2437"/>
                  </a:lnTo>
                  <a:lnTo>
                    <a:pt x="709" y="2454"/>
                  </a:lnTo>
                  <a:lnTo>
                    <a:pt x="734" y="2471"/>
                  </a:lnTo>
                  <a:lnTo>
                    <a:pt x="759" y="2486"/>
                  </a:lnTo>
                  <a:lnTo>
                    <a:pt x="786" y="2502"/>
                  </a:lnTo>
                  <a:lnTo>
                    <a:pt x="812" y="2517"/>
                  </a:lnTo>
                  <a:lnTo>
                    <a:pt x="838" y="2530"/>
                  </a:lnTo>
                  <a:lnTo>
                    <a:pt x="865" y="2543"/>
                  </a:lnTo>
                  <a:lnTo>
                    <a:pt x="892" y="2556"/>
                  </a:lnTo>
                  <a:lnTo>
                    <a:pt x="920" y="2568"/>
                  </a:lnTo>
                  <a:lnTo>
                    <a:pt x="948" y="2579"/>
                  </a:lnTo>
                  <a:lnTo>
                    <a:pt x="975" y="2590"/>
                  </a:lnTo>
                  <a:lnTo>
                    <a:pt x="1004" y="2600"/>
                  </a:lnTo>
                  <a:lnTo>
                    <a:pt x="1033" y="2608"/>
                  </a:lnTo>
                  <a:lnTo>
                    <a:pt x="1061" y="2617"/>
                  </a:lnTo>
                  <a:lnTo>
                    <a:pt x="1090" y="2625"/>
                  </a:lnTo>
                  <a:lnTo>
                    <a:pt x="1120" y="2631"/>
                  </a:lnTo>
                  <a:lnTo>
                    <a:pt x="1149" y="2638"/>
                  </a:lnTo>
                  <a:lnTo>
                    <a:pt x="1179" y="2643"/>
                  </a:lnTo>
                  <a:lnTo>
                    <a:pt x="1209" y="2648"/>
                  </a:lnTo>
                  <a:lnTo>
                    <a:pt x="1239" y="2653"/>
                  </a:lnTo>
                  <a:lnTo>
                    <a:pt x="1269" y="2655"/>
                  </a:lnTo>
                  <a:lnTo>
                    <a:pt x="1299" y="2657"/>
                  </a:lnTo>
                  <a:lnTo>
                    <a:pt x="1330" y="2660"/>
                  </a:lnTo>
                  <a:lnTo>
                    <a:pt x="1360" y="2661"/>
                  </a:lnTo>
                  <a:lnTo>
                    <a:pt x="1391" y="2661"/>
                  </a:lnTo>
                  <a:lnTo>
                    <a:pt x="1422" y="2661"/>
                  </a:lnTo>
                  <a:lnTo>
                    <a:pt x="1452" y="2660"/>
                  </a:lnTo>
                  <a:lnTo>
                    <a:pt x="1484" y="2657"/>
                  </a:lnTo>
                  <a:lnTo>
                    <a:pt x="1514" y="2655"/>
                  </a:lnTo>
                  <a:lnTo>
                    <a:pt x="1544" y="2653"/>
                  </a:lnTo>
                  <a:lnTo>
                    <a:pt x="1573" y="2648"/>
                  </a:lnTo>
                  <a:lnTo>
                    <a:pt x="1603" y="2643"/>
                  </a:lnTo>
                  <a:lnTo>
                    <a:pt x="1633" y="2638"/>
                  </a:lnTo>
                  <a:lnTo>
                    <a:pt x="1663" y="2631"/>
                  </a:lnTo>
                  <a:lnTo>
                    <a:pt x="1692" y="2625"/>
                  </a:lnTo>
                  <a:lnTo>
                    <a:pt x="1721" y="2617"/>
                  </a:lnTo>
                  <a:lnTo>
                    <a:pt x="1750" y="2608"/>
                  </a:lnTo>
                  <a:lnTo>
                    <a:pt x="1779" y="2600"/>
                  </a:lnTo>
                  <a:lnTo>
                    <a:pt x="1807" y="2590"/>
                  </a:lnTo>
                  <a:lnTo>
                    <a:pt x="1835" y="2579"/>
                  </a:lnTo>
                  <a:lnTo>
                    <a:pt x="1864" y="2568"/>
                  </a:lnTo>
                  <a:lnTo>
                    <a:pt x="1891" y="2556"/>
                  </a:lnTo>
                  <a:lnTo>
                    <a:pt x="1918" y="2543"/>
                  </a:lnTo>
                  <a:lnTo>
                    <a:pt x="1945" y="2530"/>
                  </a:lnTo>
                  <a:lnTo>
                    <a:pt x="1972" y="2517"/>
                  </a:lnTo>
                  <a:lnTo>
                    <a:pt x="1998" y="2502"/>
                  </a:lnTo>
                  <a:lnTo>
                    <a:pt x="2023" y="2486"/>
                  </a:lnTo>
                  <a:lnTo>
                    <a:pt x="2050" y="2471"/>
                  </a:lnTo>
                  <a:lnTo>
                    <a:pt x="2075" y="2454"/>
                  </a:lnTo>
                  <a:lnTo>
                    <a:pt x="2100" y="2437"/>
                  </a:lnTo>
                  <a:lnTo>
                    <a:pt x="2124" y="2419"/>
                  </a:lnTo>
                  <a:lnTo>
                    <a:pt x="2148" y="2401"/>
                  </a:lnTo>
                  <a:lnTo>
                    <a:pt x="2172" y="2382"/>
                  </a:lnTo>
                  <a:lnTo>
                    <a:pt x="2195" y="2362"/>
                  </a:lnTo>
                  <a:lnTo>
                    <a:pt x="2219" y="2342"/>
                  </a:lnTo>
                  <a:lnTo>
                    <a:pt x="2240" y="2320"/>
                  </a:lnTo>
                  <a:lnTo>
                    <a:pt x="2263" y="2298"/>
                  </a:lnTo>
                  <a:lnTo>
                    <a:pt x="2306" y="2253"/>
                  </a:lnTo>
                  <a:lnTo>
                    <a:pt x="2347" y="2204"/>
                  </a:lnTo>
                  <a:lnTo>
                    <a:pt x="2385" y="2156"/>
                  </a:lnTo>
                  <a:lnTo>
                    <a:pt x="2420" y="2104"/>
                  </a:lnTo>
                  <a:lnTo>
                    <a:pt x="2452" y="2053"/>
                  </a:lnTo>
                  <a:lnTo>
                    <a:pt x="2482" y="2000"/>
                  </a:lnTo>
                  <a:lnTo>
                    <a:pt x="2509" y="1945"/>
                  </a:lnTo>
                  <a:lnTo>
                    <a:pt x="2533" y="1890"/>
                  </a:lnTo>
                  <a:lnTo>
                    <a:pt x="2554" y="1833"/>
                  </a:lnTo>
                  <a:lnTo>
                    <a:pt x="2572" y="1777"/>
                  </a:lnTo>
                  <a:lnTo>
                    <a:pt x="2588" y="1719"/>
                  </a:lnTo>
                  <a:lnTo>
                    <a:pt x="2600" y="1660"/>
                  </a:lnTo>
                  <a:lnTo>
                    <a:pt x="2609" y="1602"/>
                  </a:lnTo>
                  <a:lnTo>
                    <a:pt x="2617" y="1543"/>
                  </a:lnTo>
                  <a:lnTo>
                    <a:pt x="2621" y="1483"/>
                  </a:lnTo>
                  <a:lnTo>
                    <a:pt x="2623" y="1424"/>
                  </a:lnTo>
                  <a:lnTo>
                    <a:pt x="2621" y="1365"/>
                  </a:lnTo>
                  <a:lnTo>
                    <a:pt x="2617" y="1304"/>
                  </a:lnTo>
                  <a:lnTo>
                    <a:pt x="2609" y="1245"/>
                  </a:lnTo>
                  <a:lnTo>
                    <a:pt x="2600" y="1188"/>
                  </a:lnTo>
                  <a:lnTo>
                    <a:pt x="2588" y="1129"/>
                  </a:lnTo>
                  <a:lnTo>
                    <a:pt x="2572" y="1071"/>
                  </a:lnTo>
                  <a:lnTo>
                    <a:pt x="2554" y="1014"/>
                  </a:lnTo>
                  <a:lnTo>
                    <a:pt x="2533" y="957"/>
                  </a:lnTo>
                  <a:lnTo>
                    <a:pt x="2509" y="902"/>
                  </a:lnTo>
                  <a:lnTo>
                    <a:pt x="2482" y="848"/>
                  </a:lnTo>
                  <a:lnTo>
                    <a:pt x="2452" y="795"/>
                  </a:lnTo>
                  <a:lnTo>
                    <a:pt x="2420" y="743"/>
                  </a:lnTo>
                  <a:lnTo>
                    <a:pt x="2385" y="691"/>
                  </a:lnTo>
                  <a:lnTo>
                    <a:pt x="2347" y="642"/>
                  </a:lnTo>
                  <a:lnTo>
                    <a:pt x="2306" y="595"/>
                  </a:lnTo>
                  <a:lnTo>
                    <a:pt x="2263" y="549"/>
                  </a:lnTo>
                  <a:lnTo>
                    <a:pt x="2240" y="527"/>
                  </a:lnTo>
                  <a:lnTo>
                    <a:pt x="2219" y="506"/>
                  </a:lnTo>
                  <a:lnTo>
                    <a:pt x="2195" y="485"/>
                  </a:lnTo>
                  <a:lnTo>
                    <a:pt x="2172" y="466"/>
                  </a:lnTo>
                  <a:lnTo>
                    <a:pt x="2148" y="447"/>
                  </a:lnTo>
                  <a:lnTo>
                    <a:pt x="2124" y="428"/>
                  </a:lnTo>
                  <a:lnTo>
                    <a:pt x="2100" y="410"/>
                  </a:lnTo>
                  <a:lnTo>
                    <a:pt x="2075" y="394"/>
                  </a:lnTo>
                  <a:lnTo>
                    <a:pt x="2050" y="377"/>
                  </a:lnTo>
                  <a:lnTo>
                    <a:pt x="2023" y="361"/>
                  </a:lnTo>
                  <a:lnTo>
                    <a:pt x="1998" y="345"/>
                  </a:lnTo>
                  <a:lnTo>
                    <a:pt x="1972" y="331"/>
                  </a:lnTo>
                  <a:lnTo>
                    <a:pt x="1945" y="318"/>
                  </a:lnTo>
                  <a:lnTo>
                    <a:pt x="1918" y="304"/>
                  </a:lnTo>
                  <a:lnTo>
                    <a:pt x="1891" y="291"/>
                  </a:lnTo>
                  <a:lnTo>
                    <a:pt x="1864" y="279"/>
                  </a:lnTo>
                  <a:lnTo>
                    <a:pt x="1835" y="268"/>
                  </a:lnTo>
                  <a:lnTo>
                    <a:pt x="1807" y="257"/>
                  </a:lnTo>
                  <a:lnTo>
                    <a:pt x="1779" y="248"/>
                  </a:lnTo>
                  <a:lnTo>
                    <a:pt x="1750" y="239"/>
                  </a:lnTo>
                  <a:lnTo>
                    <a:pt x="1721" y="231"/>
                  </a:lnTo>
                  <a:lnTo>
                    <a:pt x="1692" y="222"/>
                  </a:lnTo>
                  <a:lnTo>
                    <a:pt x="1663" y="216"/>
                  </a:lnTo>
                  <a:lnTo>
                    <a:pt x="1633" y="209"/>
                  </a:lnTo>
                  <a:lnTo>
                    <a:pt x="1603" y="204"/>
                  </a:lnTo>
                  <a:lnTo>
                    <a:pt x="1573" y="200"/>
                  </a:lnTo>
                  <a:lnTo>
                    <a:pt x="1544" y="195"/>
                  </a:lnTo>
                  <a:lnTo>
                    <a:pt x="1514" y="192"/>
                  </a:lnTo>
                  <a:lnTo>
                    <a:pt x="1484" y="189"/>
                  </a:lnTo>
                  <a:lnTo>
                    <a:pt x="1452" y="187"/>
                  </a:lnTo>
                  <a:lnTo>
                    <a:pt x="1422" y="186"/>
                  </a:lnTo>
                  <a:lnTo>
                    <a:pt x="1391" y="186"/>
                  </a:lnTo>
                  <a:lnTo>
                    <a:pt x="1360" y="186"/>
                  </a:lnTo>
                  <a:lnTo>
                    <a:pt x="1330" y="187"/>
                  </a:lnTo>
                  <a:lnTo>
                    <a:pt x="1299" y="189"/>
                  </a:lnTo>
                  <a:lnTo>
                    <a:pt x="1269" y="192"/>
                  </a:lnTo>
                  <a:lnTo>
                    <a:pt x="1239" y="195"/>
                  </a:lnTo>
                  <a:lnTo>
                    <a:pt x="1209" y="200"/>
                  </a:lnTo>
                  <a:lnTo>
                    <a:pt x="1179" y="204"/>
                  </a:lnTo>
                  <a:lnTo>
                    <a:pt x="1149" y="209"/>
                  </a:lnTo>
                  <a:lnTo>
                    <a:pt x="1120" y="216"/>
                  </a:lnTo>
                  <a:lnTo>
                    <a:pt x="1090" y="222"/>
                  </a:lnTo>
                  <a:lnTo>
                    <a:pt x="1061" y="231"/>
                  </a:lnTo>
                  <a:lnTo>
                    <a:pt x="1033" y="239"/>
                  </a:lnTo>
                  <a:lnTo>
                    <a:pt x="1004" y="248"/>
                  </a:lnTo>
                  <a:lnTo>
                    <a:pt x="975" y="257"/>
                  </a:lnTo>
                  <a:lnTo>
                    <a:pt x="948" y="268"/>
                  </a:lnTo>
                  <a:lnTo>
                    <a:pt x="920" y="279"/>
                  </a:lnTo>
                  <a:lnTo>
                    <a:pt x="892" y="291"/>
                  </a:lnTo>
                  <a:lnTo>
                    <a:pt x="865" y="304"/>
                  </a:lnTo>
                  <a:lnTo>
                    <a:pt x="838" y="318"/>
                  </a:lnTo>
                  <a:lnTo>
                    <a:pt x="812" y="331"/>
                  </a:lnTo>
                  <a:lnTo>
                    <a:pt x="786" y="345"/>
                  </a:lnTo>
                  <a:lnTo>
                    <a:pt x="759" y="361"/>
                  </a:lnTo>
                  <a:lnTo>
                    <a:pt x="734" y="377"/>
                  </a:lnTo>
                  <a:lnTo>
                    <a:pt x="709" y="394"/>
                  </a:lnTo>
                  <a:lnTo>
                    <a:pt x="684" y="410"/>
                  </a:lnTo>
                  <a:lnTo>
                    <a:pt x="659" y="428"/>
                  </a:lnTo>
                  <a:lnTo>
                    <a:pt x="635" y="447"/>
                  </a:lnTo>
                  <a:lnTo>
                    <a:pt x="612" y="466"/>
                  </a:lnTo>
                  <a:lnTo>
                    <a:pt x="588" y="485"/>
                  </a:lnTo>
                  <a:lnTo>
                    <a:pt x="565" y="506"/>
                  </a:lnTo>
                  <a:lnTo>
                    <a:pt x="542" y="527"/>
                  </a:lnTo>
                  <a:lnTo>
                    <a:pt x="521" y="549"/>
                  </a:lnTo>
                  <a:lnTo>
                    <a:pt x="488" y="581"/>
                  </a:lnTo>
                  <a:lnTo>
                    <a:pt x="458" y="616"/>
                  </a:lnTo>
                  <a:lnTo>
                    <a:pt x="428" y="651"/>
                  </a:lnTo>
                  <a:lnTo>
                    <a:pt x="401" y="688"/>
                  </a:lnTo>
                  <a:lnTo>
                    <a:pt x="374" y="725"/>
                  </a:lnTo>
                  <a:lnTo>
                    <a:pt x="349" y="763"/>
                  </a:lnTo>
                  <a:lnTo>
                    <a:pt x="325" y="803"/>
                  </a:lnTo>
                  <a:lnTo>
                    <a:pt x="304" y="843"/>
                  </a:lnTo>
                  <a:lnTo>
                    <a:pt x="283" y="883"/>
                  </a:lnTo>
                  <a:lnTo>
                    <a:pt x="264" y="925"/>
                  </a:lnTo>
                  <a:lnTo>
                    <a:pt x="246" y="967"/>
                  </a:lnTo>
                  <a:lnTo>
                    <a:pt x="231" y="1009"/>
                  </a:lnTo>
                  <a:lnTo>
                    <a:pt x="216" y="1053"/>
                  </a:lnTo>
                  <a:lnTo>
                    <a:pt x="203" y="1097"/>
                  </a:lnTo>
                  <a:lnTo>
                    <a:pt x="192" y="1142"/>
                  </a:lnTo>
                  <a:lnTo>
                    <a:pt x="183" y="1188"/>
                  </a:lnTo>
                  <a:lnTo>
                    <a:pt x="0" y="1151"/>
                  </a:lnTo>
                  <a:lnTo>
                    <a:pt x="11" y="1100"/>
                  </a:lnTo>
                  <a:lnTo>
                    <a:pt x="24" y="1048"/>
                  </a:lnTo>
                  <a:lnTo>
                    <a:pt x="39" y="997"/>
                  </a:lnTo>
                  <a:lnTo>
                    <a:pt x="55" y="948"/>
                  </a:lnTo>
                  <a:lnTo>
                    <a:pt x="73" y="898"/>
                  </a:lnTo>
                  <a:lnTo>
                    <a:pt x="94" y="849"/>
                  </a:lnTo>
                  <a:lnTo>
                    <a:pt x="115" y="802"/>
                  </a:lnTo>
                  <a:lnTo>
                    <a:pt x="139" y="755"/>
                  </a:lnTo>
                  <a:lnTo>
                    <a:pt x="165" y="709"/>
                  </a:lnTo>
                  <a:lnTo>
                    <a:pt x="192" y="665"/>
                  </a:lnTo>
                  <a:lnTo>
                    <a:pt x="221" y="620"/>
                  </a:lnTo>
                  <a:lnTo>
                    <a:pt x="251" y="577"/>
                  </a:lnTo>
                  <a:lnTo>
                    <a:pt x="283" y="536"/>
                  </a:lnTo>
                  <a:lnTo>
                    <a:pt x="317" y="495"/>
                  </a:lnTo>
                  <a:lnTo>
                    <a:pt x="353" y="455"/>
                  </a:lnTo>
                  <a:lnTo>
                    <a:pt x="389" y="416"/>
                  </a:lnTo>
                  <a:lnTo>
                    <a:pt x="414" y="391"/>
                  </a:lnTo>
                  <a:lnTo>
                    <a:pt x="440" y="367"/>
                  </a:lnTo>
                  <a:lnTo>
                    <a:pt x="467" y="344"/>
                  </a:lnTo>
                  <a:lnTo>
                    <a:pt x="493" y="321"/>
                  </a:lnTo>
                  <a:lnTo>
                    <a:pt x="521" y="300"/>
                  </a:lnTo>
                  <a:lnTo>
                    <a:pt x="548" y="278"/>
                  </a:lnTo>
                  <a:lnTo>
                    <a:pt x="577" y="257"/>
                  </a:lnTo>
                  <a:lnTo>
                    <a:pt x="606" y="238"/>
                  </a:lnTo>
                  <a:lnTo>
                    <a:pt x="635" y="219"/>
                  </a:lnTo>
                  <a:lnTo>
                    <a:pt x="665" y="201"/>
                  </a:lnTo>
                  <a:lnTo>
                    <a:pt x="693" y="183"/>
                  </a:lnTo>
                  <a:lnTo>
                    <a:pt x="725" y="166"/>
                  </a:lnTo>
                  <a:lnTo>
                    <a:pt x="755" y="150"/>
                  </a:lnTo>
                  <a:lnTo>
                    <a:pt x="786" y="134"/>
                  </a:lnTo>
                  <a:lnTo>
                    <a:pt x="817" y="120"/>
                  </a:lnTo>
                  <a:lnTo>
                    <a:pt x="849" y="107"/>
                  </a:lnTo>
                  <a:lnTo>
                    <a:pt x="880" y="94"/>
                  </a:lnTo>
                  <a:lnTo>
                    <a:pt x="913" y="81"/>
                  </a:lnTo>
                  <a:lnTo>
                    <a:pt x="945" y="71"/>
                  </a:lnTo>
                  <a:lnTo>
                    <a:pt x="979" y="60"/>
                  </a:lnTo>
                  <a:lnTo>
                    <a:pt x="1012" y="50"/>
                  </a:lnTo>
                  <a:lnTo>
                    <a:pt x="1045" y="42"/>
                  </a:lnTo>
                  <a:lnTo>
                    <a:pt x="1078" y="33"/>
                  </a:lnTo>
                  <a:lnTo>
                    <a:pt x="1113" y="26"/>
                  </a:lnTo>
                  <a:lnTo>
                    <a:pt x="1147" y="20"/>
                  </a:lnTo>
                  <a:lnTo>
                    <a:pt x="1181" y="15"/>
                  </a:lnTo>
                  <a:lnTo>
                    <a:pt x="1216" y="10"/>
                  </a:lnTo>
                  <a:lnTo>
                    <a:pt x="1251" y="6"/>
                  </a:lnTo>
                  <a:lnTo>
                    <a:pt x="1286" y="3"/>
                  </a:lnTo>
                  <a:lnTo>
                    <a:pt x="1320" y="1"/>
                  </a:lnTo>
                  <a:lnTo>
                    <a:pt x="1356" y="0"/>
                  </a:lnTo>
                  <a:lnTo>
                    <a:pt x="1391" y="0"/>
                  </a:lnTo>
                  <a:lnTo>
                    <a:pt x="1427" y="0"/>
                  </a:lnTo>
                  <a:lnTo>
                    <a:pt x="1462" y="1"/>
                  </a:lnTo>
                  <a:lnTo>
                    <a:pt x="1497" y="3"/>
                  </a:lnTo>
                  <a:lnTo>
                    <a:pt x="1533" y="6"/>
                  </a:lnTo>
                  <a:lnTo>
                    <a:pt x="1567" y="10"/>
                  </a:lnTo>
                  <a:lnTo>
                    <a:pt x="1601" y="15"/>
                  </a:lnTo>
                  <a:lnTo>
                    <a:pt x="1636" y="20"/>
                  </a:lnTo>
                  <a:lnTo>
                    <a:pt x="1671" y="26"/>
                  </a:lnTo>
                  <a:lnTo>
                    <a:pt x="1704" y="33"/>
                  </a:lnTo>
                  <a:lnTo>
                    <a:pt x="1738" y="42"/>
                  </a:lnTo>
                  <a:lnTo>
                    <a:pt x="1771" y="50"/>
                  </a:lnTo>
                  <a:lnTo>
                    <a:pt x="1804" y="60"/>
                  </a:lnTo>
                  <a:lnTo>
                    <a:pt x="1837" y="71"/>
                  </a:lnTo>
                  <a:lnTo>
                    <a:pt x="1870" y="81"/>
                  </a:lnTo>
                  <a:lnTo>
                    <a:pt x="1902" y="94"/>
                  </a:lnTo>
                  <a:lnTo>
                    <a:pt x="1934" y="107"/>
                  </a:lnTo>
                  <a:lnTo>
                    <a:pt x="1966" y="120"/>
                  </a:lnTo>
                  <a:lnTo>
                    <a:pt x="1997" y="134"/>
                  </a:lnTo>
                  <a:lnTo>
                    <a:pt x="2028" y="150"/>
                  </a:lnTo>
                  <a:lnTo>
                    <a:pt x="2059" y="166"/>
                  </a:lnTo>
                  <a:lnTo>
                    <a:pt x="2089" y="183"/>
                  </a:lnTo>
                  <a:lnTo>
                    <a:pt x="2119" y="201"/>
                  </a:lnTo>
                  <a:lnTo>
                    <a:pt x="2148" y="219"/>
                  </a:lnTo>
                  <a:lnTo>
                    <a:pt x="2178" y="238"/>
                  </a:lnTo>
                  <a:lnTo>
                    <a:pt x="2207" y="257"/>
                  </a:lnTo>
                  <a:lnTo>
                    <a:pt x="2234" y="278"/>
                  </a:lnTo>
                  <a:lnTo>
                    <a:pt x="2262" y="300"/>
                  </a:lnTo>
                  <a:lnTo>
                    <a:pt x="2289" y="321"/>
                  </a:lnTo>
                  <a:lnTo>
                    <a:pt x="2316" y="344"/>
                  </a:lnTo>
                  <a:lnTo>
                    <a:pt x="2342" y="367"/>
                  </a:lnTo>
                  <a:lnTo>
                    <a:pt x="2368" y="391"/>
                  </a:lnTo>
                  <a:lnTo>
                    <a:pt x="2394" y="416"/>
                  </a:lnTo>
                  <a:lnTo>
                    <a:pt x="2444" y="469"/>
                  </a:lnTo>
                  <a:lnTo>
                    <a:pt x="2491" y="525"/>
                  </a:lnTo>
                  <a:lnTo>
                    <a:pt x="2535" y="581"/>
                  </a:lnTo>
                  <a:lnTo>
                    <a:pt x="2575" y="639"/>
                  </a:lnTo>
                  <a:lnTo>
                    <a:pt x="2612" y="700"/>
                  </a:lnTo>
                  <a:lnTo>
                    <a:pt x="2647" y="761"/>
                  </a:lnTo>
                  <a:lnTo>
                    <a:pt x="2677" y="824"/>
                  </a:lnTo>
                  <a:lnTo>
                    <a:pt x="2704" y="888"/>
                  </a:lnTo>
                  <a:lnTo>
                    <a:pt x="2729" y="953"/>
                  </a:lnTo>
                  <a:lnTo>
                    <a:pt x="2750" y="1018"/>
                  </a:lnTo>
                  <a:lnTo>
                    <a:pt x="2768" y="1084"/>
                  </a:lnTo>
                  <a:lnTo>
                    <a:pt x="2782" y="1151"/>
                  </a:lnTo>
                  <a:lnTo>
                    <a:pt x="2794" y="1219"/>
                  </a:lnTo>
                  <a:lnTo>
                    <a:pt x="2801" y="1288"/>
                  </a:lnTo>
                  <a:lnTo>
                    <a:pt x="2806" y="1355"/>
                  </a:lnTo>
                  <a:lnTo>
                    <a:pt x="2809" y="1424"/>
                  </a:lnTo>
                  <a:lnTo>
                    <a:pt x="2806" y="1492"/>
                  </a:lnTo>
                  <a:lnTo>
                    <a:pt x="2801" y="1560"/>
                  </a:lnTo>
                  <a:lnTo>
                    <a:pt x="2794" y="1629"/>
                  </a:lnTo>
                  <a:lnTo>
                    <a:pt x="2782" y="1696"/>
                  </a:lnTo>
                  <a:lnTo>
                    <a:pt x="2768" y="1763"/>
                  </a:lnTo>
                  <a:lnTo>
                    <a:pt x="2750" y="1830"/>
                  </a:lnTo>
                  <a:lnTo>
                    <a:pt x="2729" y="1895"/>
                  </a:lnTo>
                  <a:lnTo>
                    <a:pt x="2704" y="1960"/>
                  </a:lnTo>
                  <a:lnTo>
                    <a:pt x="2677" y="2024"/>
                  </a:lnTo>
                  <a:lnTo>
                    <a:pt x="2647" y="2086"/>
                  </a:lnTo>
                  <a:lnTo>
                    <a:pt x="2612" y="2148"/>
                  </a:lnTo>
                  <a:lnTo>
                    <a:pt x="2575" y="2208"/>
                  </a:lnTo>
                  <a:lnTo>
                    <a:pt x="2535" y="2266"/>
                  </a:lnTo>
                  <a:lnTo>
                    <a:pt x="2491" y="2323"/>
                  </a:lnTo>
                  <a:lnTo>
                    <a:pt x="2444" y="2378"/>
                  </a:lnTo>
                  <a:lnTo>
                    <a:pt x="2394" y="2431"/>
                  </a:lnTo>
                  <a:lnTo>
                    <a:pt x="2368" y="2456"/>
                  </a:lnTo>
                  <a:lnTo>
                    <a:pt x="2342" y="2480"/>
                  </a:lnTo>
                  <a:lnTo>
                    <a:pt x="2316" y="2503"/>
                  </a:lnTo>
                  <a:lnTo>
                    <a:pt x="2289" y="2526"/>
                  </a:lnTo>
                  <a:lnTo>
                    <a:pt x="2262" y="2548"/>
                  </a:lnTo>
                  <a:lnTo>
                    <a:pt x="2234" y="2570"/>
                  </a:lnTo>
                  <a:lnTo>
                    <a:pt x="2207" y="2590"/>
                  </a:lnTo>
                  <a:lnTo>
                    <a:pt x="2178" y="2609"/>
                  </a:lnTo>
                  <a:lnTo>
                    <a:pt x="2148" y="2629"/>
                  </a:lnTo>
                  <a:lnTo>
                    <a:pt x="2119" y="2647"/>
                  </a:lnTo>
                  <a:lnTo>
                    <a:pt x="2089" y="2665"/>
                  </a:lnTo>
                  <a:lnTo>
                    <a:pt x="2059" y="2682"/>
                  </a:lnTo>
                  <a:lnTo>
                    <a:pt x="2028" y="2697"/>
                  </a:lnTo>
                  <a:lnTo>
                    <a:pt x="1997" y="2713"/>
                  </a:lnTo>
                  <a:lnTo>
                    <a:pt x="1966" y="2727"/>
                  </a:lnTo>
                  <a:lnTo>
                    <a:pt x="1934" y="2741"/>
                  </a:lnTo>
                  <a:lnTo>
                    <a:pt x="1902" y="2754"/>
                  </a:lnTo>
                  <a:lnTo>
                    <a:pt x="1870" y="2766"/>
                  </a:lnTo>
                  <a:lnTo>
                    <a:pt x="1837" y="2777"/>
                  </a:lnTo>
                  <a:lnTo>
                    <a:pt x="1804" y="2788"/>
                  </a:lnTo>
                  <a:lnTo>
                    <a:pt x="1771" y="2797"/>
                  </a:lnTo>
                  <a:lnTo>
                    <a:pt x="1738" y="2806"/>
                  </a:lnTo>
                  <a:lnTo>
                    <a:pt x="1704" y="2814"/>
                  </a:lnTo>
                  <a:lnTo>
                    <a:pt x="1671" y="2821"/>
                  </a:lnTo>
                  <a:lnTo>
                    <a:pt x="1636" y="2827"/>
                  </a:lnTo>
                  <a:lnTo>
                    <a:pt x="1601" y="2832"/>
                  </a:lnTo>
                  <a:lnTo>
                    <a:pt x="1567" y="2837"/>
                  </a:lnTo>
                  <a:lnTo>
                    <a:pt x="1533" y="2842"/>
                  </a:lnTo>
                  <a:lnTo>
                    <a:pt x="1497" y="2844"/>
                  </a:lnTo>
                  <a:lnTo>
                    <a:pt x="1462" y="2847"/>
                  </a:lnTo>
                  <a:lnTo>
                    <a:pt x="1427" y="2848"/>
                  </a:lnTo>
                  <a:lnTo>
                    <a:pt x="1391" y="28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noFill/>
              </a:endParaRPr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4CBE841E-97DC-4693-B4D4-D8352A952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288" y="2809875"/>
              <a:ext cx="527050" cy="549275"/>
            </a:xfrm>
            <a:custGeom>
              <a:avLst/>
              <a:gdLst>
                <a:gd name="T0" fmla="*/ 674 w 1661"/>
                <a:gd name="T1" fmla="*/ 1719 h 1728"/>
                <a:gd name="T2" fmla="*/ 511 w 1661"/>
                <a:gd name="T3" fmla="*/ 1678 h 1728"/>
                <a:gd name="T4" fmla="*/ 360 w 1661"/>
                <a:gd name="T5" fmla="*/ 1606 h 1728"/>
                <a:gd name="T6" fmla="*/ 224 w 1661"/>
                <a:gd name="T7" fmla="*/ 1505 h 1728"/>
                <a:gd name="T8" fmla="*/ 106 w 1661"/>
                <a:gd name="T9" fmla="*/ 1373 h 1728"/>
                <a:gd name="T10" fmla="*/ 17 w 1661"/>
                <a:gd name="T11" fmla="*/ 1219 h 1728"/>
                <a:gd name="T12" fmla="*/ 202 w 1661"/>
                <a:gd name="T13" fmla="*/ 1175 h 1728"/>
                <a:gd name="T14" fmla="*/ 277 w 1661"/>
                <a:gd name="T15" fmla="*/ 1290 h 1728"/>
                <a:gd name="T16" fmla="*/ 374 w 1661"/>
                <a:gd name="T17" fmla="*/ 1388 h 1728"/>
                <a:gd name="T18" fmla="*/ 486 w 1661"/>
                <a:gd name="T19" fmla="*/ 1460 h 1728"/>
                <a:gd name="T20" fmla="*/ 607 w 1661"/>
                <a:gd name="T21" fmla="*/ 1508 h 1728"/>
                <a:gd name="T22" fmla="*/ 736 w 1661"/>
                <a:gd name="T23" fmla="*/ 1532 h 1728"/>
                <a:gd name="T24" fmla="*/ 867 w 1661"/>
                <a:gd name="T25" fmla="*/ 1532 h 1728"/>
                <a:gd name="T26" fmla="*/ 995 w 1661"/>
                <a:gd name="T27" fmla="*/ 1508 h 1728"/>
                <a:gd name="T28" fmla="*/ 1118 w 1661"/>
                <a:gd name="T29" fmla="*/ 1460 h 1728"/>
                <a:gd name="T30" fmla="*/ 1228 w 1661"/>
                <a:gd name="T31" fmla="*/ 1388 h 1728"/>
                <a:gd name="T32" fmla="*/ 1325 w 1661"/>
                <a:gd name="T33" fmla="*/ 1291 h 1728"/>
                <a:gd name="T34" fmla="*/ 1398 w 1661"/>
                <a:gd name="T35" fmla="*/ 1179 h 1728"/>
                <a:gd name="T36" fmla="*/ 1448 w 1661"/>
                <a:gd name="T37" fmla="*/ 1056 h 1728"/>
                <a:gd name="T38" fmla="*/ 1473 w 1661"/>
                <a:gd name="T39" fmla="*/ 929 h 1728"/>
                <a:gd name="T40" fmla="*/ 1473 w 1661"/>
                <a:gd name="T41" fmla="*/ 799 h 1728"/>
                <a:gd name="T42" fmla="*/ 1448 w 1661"/>
                <a:gd name="T43" fmla="*/ 671 h 1728"/>
                <a:gd name="T44" fmla="*/ 1398 w 1661"/>
                <a:gd name="T45" fmla="*/ 548 h 1728"/>
                <a:gd name="T46" fmla="*/ 1325 w 1661"/>
                <a:gd name="T47" fmla="*/ 436 h 1728"/>
                <a:gd name="T48" fmla="*/ 1228 w 1661"/>
                <a:gd name="T49" fmla="*/ 340 h 1728"/>
                <a:gd name="T50" fmla="*/ 1118 w 1661"/>
                <a:gd name="T51" fmla="*/ 267 h 1728"/>
                <a:gd name="T52" fmla="*/ 995 w 1661"/>
                <a:gd name="T53" fmla="*/ 219 h 1728"/>
                <a:gd name="T54" fmla="*/ 867 w 1661"/>
                <a:gd name="T55" fmla="*/ 195 h 1728"/>
                <a:gd name="T56" fmla="*/ 736 w 1661"/>
                <a:gd name="T57" fmla="*/ 195 h 1728"/>
                <a:gd name="T58" fmla="*/ 607 w 1661"/>
                <a:gd name="T59" fmla="*/ 219 h 1728"/>
                <a:gd name="T60" fmla="*/ 486 w 1661"/>
                <a:gd name="T61" fmla="*/ 267 h 1728"/>
                <a:gd name="T62" fmla="*/ 374 w 1661"/>
                <a:gd name="T63" fmla="*/ 340 h 1728"/>
                <a:gd name="T64" fmla="*/ 277 w 1661"/>
                <a:gd name="T65" fmla="*/ 437 h 1728"/>
                <a:gd name="T66" fmla="*/ 202 w 1661"/>
                <a:gd name="T67" fmla="*/ 554 h 1728"/>
                <a:gd name="T68" fmla="*/ 17 w 1661"/>
                <a:gd name="T69" fmla="*/ 508 h 1728"/>
                <a:gd name="T70" fmla="*/ 106 w 1661"/>
                <a:gd name="T71" fmla="*/ 354 h 1728"/>
                <a:gd name="T72" fmla="*/ 224 w 1661"/>
                <a:gd name="T73" fmla="*/ 223 h 1728"/>
                <a:gd name="T74" fmla="*/ 360 w 1661"/>
                <a:gd name="T75" fmla="*/ 121 h 1728"/>
                <a:gd name="T76" fmla="*/ 511 w 1661"/>
                <a:gd name="T77" fmla="*/ 49 h 1728"/>
                <a:gd name="T78" fmla="*/ 674 w 1661"/>
                <a:gd name="T79" fmla="*/ 8 h 1728"/>
                <a:gd name="T80" fmla="*/ 844 w 1661"/>
                <a:gd name="T81" fmla="*/ 0 h 1728"/>
                <a:gd name="T82" fmla="*/ 1011 w 1661"/>
                <a:gd name="T83" fmla="*/ 25 h 1728"/>
                <a:gd name="T84" fmla="*/ 1169 w 1661"/>
                <a:gd name="T85" fmla="*/ 82 h 1728"/>
                <a:gd name="T86" fmla="*/ 1313 w 1661"/>
                <a:gd name="T87" fmla="*/ 168 h 1728"/>
                <a:gd name="T88" fmla="*/ 1440 w 1661"/>
                <a:gd name="T89" fmla="*/ 284 h 1728"/>
                <a:gd name="T90" fmla="*/ 1542 w 1661"/>
                <a:gd name="T91" fmla="*/ 424 h 1728"/>
                <a:gd name="T92" fmla="*/ 1613 w 1661"/>
                <a:gd name="T93" fmla="*/ 578 h 1728"/>
                <a:gd name="T94" fmla="*/ 1653 w 1661"/>
                <a:gd name="T95" fmla="*/ 740 h 1728"/>
                <a:gd name="T96" fmla="*/ 1660 w 1661"/>
                <a:gd name="T97" fmla="*/ 905 h 1728"/>
                <a:gd name="T98" fmla="*/ 1637 w 1661"/>
                <a:gd name="T99" fmla="*/ 1070 h 1728"/>
                <a:gd name="T100" fmla="*/ 1582 w 1661"/>
                <a:gd name="T101" fmla="*/ 1228 h 1728"/>
                <a:gd name="T102" fmla="*/ 1495 w 1661"/>
                <a:gd name="T103" fmla="*/ 1375 h 1728"/>
                <a:gd name="T104" fmla="*/ 1379 w 1661"/>
                <a:gd name="T105" fmla="*/ 1505 h 1728"/>
                <a:gd name="T106" fmla="*/ 1242 w 1661"/>
                <a:gd name="T107" fmla="*/ 1606 h 1728"/>
                <a:gd name="T108" fmla="*/ 1091 w 1661"/>
                <a:gd name="T109" fmla="*/ 1678 h 1728"/>
                <a:gd name="T110" fmla="*/ 930 w 1661"/>
                <a:gd name="T111" fmla="*/ 1719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61" h="1728">
                  <a:moveTo>
                    <a:pt x="801" y="1728"/>
                  </a:moveTo>
                  <a:lnTo>
                    <a:pt x="758" y="1726"/>
                  </a:lnTo>
                  <a:lnTo>
                    <a:pt x="716" y="1724"/>
                  </a:lnTo>
                  <a:lnTo>
                    <a:pt x="674" y="1719"/>
                  </a:lnTo>
                  <a:lnTo>
                    <a:pt x="632" y="1712"/>
                  </a:lnTo>
                  <a:lnTo>
                    <a:pt x="591" y="1702"/>
                  </a:lnTo>
                  <a:lnTo>
                    <a:pt x="551" y="1691"/>
                  </a:lnTo>
                  <a:lnTo>
                    <a:pt x="511" y="1678"/>
                  </a:lnTo>
                  <a:lnTo>
                    <a:pt x="471" y="1663"/>
                  </a:lnTo>
                  <a:lnTo>
                    <a:pt x="434" y="1646"/>
                  </a:lnTo>
                  <a:lnTo>
                    <a:pt x="396" y="1626"/>
                  </a:lnTo>
                  <a:lnTo>
                    <a:pt x="360" y="1606"/>
                  </a:lnTo>
                  <a:lnTo>
                    <a:pt x="324" y="1583"/>
                  </a:lnTo>
                  <a:lnTo>
                    <a:pt x="290" y="1559"/>
                  </a:lnTo>
                  <a:lnTo>
                    <a:pt x="257" y="1532"/>
                  </a:lnTo>
                  <a:lnTo>
                    <a:pt x="224" y="1505"/>
                  </a:lnTo>
                  <a:lnTo>
                    <a:pt x="193" y="1475"/>
                  </a:lnTo>
                  <a:lnTo>
                    <a:pt x="162" y="1442"/>
                  </a:lnTo>
                  <a:lnTo>
                    <a:pt x="133" y="1408"/>
                  </a:lnTo>
                  <a:lnTo>
                    <a:pt x="106" y="1373"/>
                  </a:lnTo>
                  <a:lnTo>
                    <a:pt x="81" y="1336"/>
                  </a:lnTo>
                  <a:lnTo>
                    <a:pt x="58" y="1299"/>
                  </a:lnTo>
                  <a:lnTo>
                    <a:pt x="36" y="1259"/>
                  </a:lnTo>
                  <a:lnTo>
                    <a:pt x="17" y="1219"/>
                  </a:lnTo>
                  <a:lnTo>
                    <a:pt x="0" y="1178"/>
                  </a:lnTo>
                  <a:lnTo>
                    <a:pt x="173" y="1109"/>
                  </a:lnTo>
                  <a:lnTo>
                    <a:pt x="186" y="1142"/>
                  </a:lnTo>
                  <a:lnTo>
                    <a:pt x="202" y="1175"/>
                  </a:lnTo>
                  <a:lnTo>
                    <a:pt x="218" y="1205"/>
                  </a:lnTo>
                  <a:lnTo>
                    <a:pt x="236" y="1235"/>
                  </a:lnTo>
                  <a:lnTo>
                    <a:pt x="256" y="1263"/>
                  </a:lnTo>
                  <a:lnTo>
                    <a:pt x="277" y="1290"/>
                  </a:lnTo>
                  <a:lnTo>
                    <a:pt x="300" y="1317"/>
                  </a:lnTo>
                  <a:lnTo>
                    <a:pt x="324" y="1343"/>
                  </a:lnTo>
                  <a:lnTo>
                    <a:pt x="349" y="1366"/>
                  </a:lnTo>
                  <a:lnTo>
                    <a:pt x="374" y="1388"/>
                  </a:lnTo>
                  <a:lnTo>
                    <a:pt x="401" y="1408"/>
                  </a:lnTo>
                  <a:lnTo>
                    <a:pt x="428" y="1426"/>
                  </a:lnTo>
                  <a:lnTo>
                    <a:pt x="456" y="1444"/>
                  </a:lnTo>
                  <a:lnTo>
                    <a:pt x="486" y="1460"/>
                  </a:lnTo>
                  <a:lnTo>
                    <a:pt x="515" y="1475"/>
                  </a:lnTo>
                  <a:lnTo>
                    <a:pt x="546" y="1487"/>
                  </a:lnTo>
                  <a:lnTo>
                    <a:pt x="576" y="1499"/>
                  </a:lnTo>
                  <a:lnTo>
                    <a:pt x="607" y="1508"/>
                  </a:lnTo>
                  <a:lnTo>
                    <a:pt x="639" y="1517"/>
                  </a:lnTo>
                  <a:lnTo>
                    <a:pt x="672" y="1523"/>
                  </a:lnTo>
                  <a:lnTo>
                    <a:pt x="704" y="1528"/>
                  </a:lnTo>
                  <a:lnTo>
                    <a:pt x="736" y="1532"/>
                  </a:lnTo>
                  <a:lnTo>
                    <a:pt x="769" y="1534"/>
                  </a:lnTo>
                  <a:lnTo>
                    <a:pt x="801" y="1535"/>
                  </a:lnTo>
                  <a:lnTo>
                    <a:pt x="835" y="1534"/>
                  </a:lnTo>
                  <a:lnTo>
                    <a:pt x="867" y="1532"/>
                  </a:lnTo>
                  <a:lnTo>
                    <a:pt x="900" y="1528"/>
                  </a:lnTo>
                  <a:lnTo>
                    <a:pt x="932" y="1523"/>
                  </a:lnTo>
                  <a:lnTo>
                    <a:pt x="964" y="1517"/>
                  </a:lnTo>
                  <a:lnTo>
                    <a:pt x="995" y="1508"/>
                  </a:lnTo>
                  <a:lnTo>
                    <a:pt x="1027" y="1499"/>
                  </a:lnTo>
                  <a:lnTo>
                    <a:pt x="1058" y="1487"/>
                  </a:lnTo>
                  <a:lnTo>
                    <a:pt x="1088" y="1475"/>
                  </a:lnTo>
                  <a:lnTo>
                    <a:pt x="1118" y="1460"/>
                  </a:lnTo>
                  <a:lnTo>
                    <a:pt x="1147" y="1444"/>
                  </a:lnTo>
                  <a:lnTo>
                    <a:pt x="1175" y="1426"/>
                  </a:lnTo>
                  <a:lnTo>
                    <a:pt x="1202" y="1408"/>
                  </a:lnTo>
                  <a:lnTo>
                    <a:pt x="1228" y="1388"/>
                  </a:lnTo>
                  <a:lnTo>
                    <a:pt x="1254" y="1366"/>
                  </a:lnTo>
                  <a:lnTo>
                    <a:pt x="1278" y="1343"/>
                  </a:lnTo>
                  <a:lnTo>
                    <a:pt x="1302" y="1318"/>
                  </a:lnTo>
                  <a:lnTo>
                    <a:pt x="1325" y="1291"/>
                  </a:lnTo>
                  <a:lnTo>
                    <a:pt x="1346" y="1265"/>
                  </a:lnTo>
                  <a:lnTo>
                    <a:pt x="1365" y="1237"/>
                  </a:lnTo>
                  <a:lnTo>
                    <a:pt x="1383" y="1208"/>
                  </a:lnTo>
                  <a:lnTo>
                    <a:pt x="1398" y="1179"/>
                  </a:lnTo>
                  <a:lnTo>
                    <a:pt x="1413" y="1149"/>
                  </a:lnTo>
                  <a:lnTo>
                    <a:pt x="1426" y="1119"/>
                  </a:lnTo>
                  <a:lnTo>
                    <a:pt x="1438" y="1088"/>
                  </a:lnTo>
                  <a:lnTo>
                    <a:pt x="1448" y="1056"/>
                  </a:lnTo>
                  <a:lnTo>
                    <a:pt x="1456" y="1025"/>
                  </a:lnTo>
                  <a:lnTo>
                    <a:pt x="1463" y="993"/>
                  </a:lnTo>
                  <a:lnTo>
                    <a:pt x="1469" y="961"/>
                  </a:lnTo>
                  <a:lnTo>
                    <a:pt x="1473" y="929"/>
                  </a:lnTo>
                  <a:lnTo>
                    <a:pt x="1475" y="896"/>
                  </a:lnTo>
                  <a:lnTo>
                    <a:pt x="1475" y="864"/>
                  </a:lnTo>
                  <a:lnTo>
                    <a:pt x="1475" y="831"/>
                  </a:lnTo>
                  <a:lnTo>
                    <a:pt x="1473" y="799"/>
                  </a:lnTo>
                  <a:lnTo>
                    <a:pt x="1469" y="766"/>
                  </a:lnTo>
                  <a:lnTo>
                    <a:pt x="1463" y="734"/>
                  </a:lnTo>
                  <a:lnTo>
                    <a:pt x="1456" y="702"/>
                  </a:lnTo>
                  <a:lnTo>
                    <a:pt x="1448" y="671"/>
                  </a:lnTo>
                  <a:lnTo>
                    <a:pt x="1438" y="640"/>
                  </a:lnTo>
                  <a:lnTo>
                    <a:pt x="1426" y="608"/>
                  </a:lnTo>
                  <a:lnTo>
                    <a:pt x="1413" y="578"/>
                  </a:lnTo>
                  <a:lnTo>
                    <a:pt x="1398" y="548"/>
                  </a:lnTo>
                  <a:lnTo>
                    <a:pt x="1383" y="519"/>
                  </a:lnTo>
                  <a:lnTo>
                    <a:pt x="1365" y="490"/>
                  </a:lnTo>
                  <a:lnTo>
                    <a:pt x="1346" y="462"/>
                  </a:lnTo>
                  <a:lnTo>
                    <a:pt x="1325" y="436"/>
                  </a:lnTo>
                  <a:lnTo>
                    <a:pt x="1302" y="409"/>
                  </a:lnTo>
                  <a:lnTo>
                    <a:pt x="1278" y="384"/>
                  </a:lnTo>
                  <a:lnTo>
                    <a:pt x="1254" y="361"/>
                  </a:lnTo>
                  <a:lnTo>
                    <a:pt x="1228" y="340"/>
                  </a:lnTo>
                  <a:lnTo>
                    <a:pt x="1202" y="319"/>
                  </a:lnTo>
                  <a:lnTo>
                    <a:pt x="1175" y="301"/>
                  </a:lnTo>
                  <a:lnTo>
                    <a:pt x="1147" y="283"/>
                  </a:lnTo>
                  <a:lnTo>
                    <a:pt x="1118" y="267"/>
                  </a:lnTo>
                  <a:lnTo>
                    <a:pt x="1088" y="253"/>
                  </a:lnTo>
                  <a:lnTo>
                    <a:pt x="1058" y="241"/>
                  </a:lnTo>
                  <a:lnTo>
                    <a:pt x="1027" y="229"/>
                  </a:lnTo>
                  <a:lnTo>
                    <a:pt x="995" y="219"/>
                  </a:lnTo>
                  <a:lnTo>
                    <a:pt x="964" y="211"/>
                  </a:lnTo>
                  <a:lnTo>
                    <a:pt x="932" y="205"/>
                  </a:lnTo>
                  <a:lnTo>
                    <a:pt x="900" y="199"/>
                  </a:lnTo>
                  <a:lnTo>
                    <a:pt x="867" y="195"/>
                  </a:lnTo>
                  <a:lnTo>
                    <a:pt x="835" y="194"/>
                  </a:lnTo>
                  <a:lnTo>
                    <a:pt x="801" y="193"/>
                  </a:lnTo>
                  <a:lnTo>
                    <a:pt x="769" y="194"/>
                  </a:lnTo>
                  <a:lnTo>
                    <a:pt x="736" y="195"/>
                  </a:lnTo>
                  <a:lnTo>
                    <a:pt x="704" y="199"/>
                  </a:lnTo>
                  <a:lnTo>
                    <a:pt x="672" y="205"/>
                  </a:lnTo>
                  <a:lnTo>
                    <a:pt x="639" y="211"/>
                  </a:lnTo>
                  <a:lnTo>
                    <a:pt x="607" y="219"/>
                  </a:lnTo>
                  <a:lnTo>
                    <a:pt x="576" y="229"/>
                  </a:lnTo>
                  <a:lnTo>
                    <a:pt x="546" y="241"/>
                  </a:lnTo>
                  <a:lnTo>
                    <a:pt x="515" y="253"/>
                  </a:lnTo>
                  <a:lnTo>
                    <a:pt x="486" y="267"/>
                  </a:lnTo>
                  <a:lnTo>
                    <a:pt x="456" y="283"/>
                  </a:lnTo>
                  <a:lnTo>
                    <a:pt x="428" y="301"/>
                  </a:lnTo>
                  <a:lnTo>
                    <a:pt x="401" y="319"/>
                  </a:lnTo>
                  <a:lnTo>
                    <a:pt x="374" y="340"/>
                  </a:lnTo>
                  <a:lnTo>
                    <a:pt x="349" y="361"/>
                  </a:lnTo>
                  <a:lnTo>
                    <a:pt x="324" y="384"/>
                  </a:lnTo>
                  <a:lnTo>
                    <a:pt x="300" y="411"/>
                  </a:lnTo>
                  <a:lnTo>
                    <a:pt x="277" y="437"/>
                  </a:lnTo>
                  <a:lnTo>
                    <a:pt x="256" y="465"/>
                  </a:lnTo>
                  <a:lnTo>
                    <a:pt x="236" y="494"/>
                  </a:lnTo>
                  <a:lnTo>
                    <a:pt x="218" y="523"/>
                  </a:lnTo>
                  <a:lnTo>
                    <a:pt x="202" y="554"/>
                  </a:lnTo>
                  <a:lnTo>
                    <a:pt x="186" y="585"/>
                  </a:lnTo>
                  <a:lnTo>
                    <a:pt x="173" y="618"/>
                  </a:lnTo>
                  <a:lnTo>
                    <a:pt x="0" y="549"/>
                  </a:lnTo>
                  <a:lnTo>
                    <a:pt x="17" y="508"/>
                  </a:lnTo>
                  <a:lnTo>
                    <a:pt x="36" y="469"/>
                  </a:lnTo>
                  <a:lnTo>
                    <a:pt x="58" y="429"/>
                  </a:lnTo>
                  <a:lnTo>
                    <a:pt x="81" y="391"/>
                  </a:lnTo>
                  <a:lnTo>
                    <a:pt x="106" y="354"/>
                  </a:lnTo>
                  <a:lnTo>
                    <a:pt x="133" y="319"/>
                  </a:lnTo>
                  <a:lnTo>
                    <a:pt x="162" y="285"/>
                  </a:lnTo>
                  <a:lnTo>
                    <a:pt x="193" y="253"/>
                  </a:lnTo>
                  <a:lnTo>
                    <a:pt x="224" y="223"/>
                  </a:lnTo>
                  <a:lnTo>
                    <a:pt x="257" y="195"/>
                  </a:lnTo>
                  <a:lnTo>
                    <a:pt x="290" y="168"/>
                  </a:lnTo>
                  <a:lnTo>
                    <a:pt x="324" y="144"/>
                  </a:lnTo>
                  <a:lnTo>
                    <a:pt x="360" y="121"/>
                  </a:lnTo>
                  <a:lnTo>
                    <a:pt x="396" y="101"/>
                  </a:lnTo>
                  <a:lnTo>
                    <a:pt x="434" y="82"/>
                  </a:lnTo>
                  <a:lnTo>
                    <a:pt x="471" y="65"/>
                  </a:lnTo>
                  <a:lnTo>
                    <a:pt x="511" y="49"/>
                  </a:lnTo>
                  <a:lnTo>
                    <a:pt x="551" y="36"/>
                  </a:lnTo>
                  <a:lnTo>
                    <a:pt x="591" y="25"/>
                  </a:lnTo>
                  <a:lnTo>
                    <a:pt x="632" y="15"/>
                  </a:lnTo>
                  <a:lnTo>
                    <a:pt x="674" y="8"/>
                  </a:lnTo>
                  <a:lnTo>
                    <a:pt x="716" y="3"/>
                  </a:lnTo>
                  <a:lnTo>
                    <a:pt x="758" y="0"/>
                  </a:lnTo>
                  <a:lnTo>
                    <a:pt x="801" y="0"/>
                  </a:lnTo>
                  <a:lnTo>
                    <a:pt x="844" y="0"/>
                  </a:lnTo>
                  <a:lnTo>
                    <a:pt x="886" y="3"/>
                  </a:lnTo>
                  <a:lnTo>
                    <a:pt x="930" y="8"/>
                  </a:lnTo>
                  <a:lnTo>
                    <a:pt x="970" y="15"/>
                  </a:lnTo>
                  <a:lnTo>
                    <a:pt x="1011" y="25"/>
                  </a:lnTo>
                  <a:lnTo>
                    <a:pt x="1052" y="36"/>
                  </a:lnTo>
                  <a:lnTo>
                    <a:pt x="1091" y="49"/>
                  </a:lnTo>
                  <a:lnTo>
                    <a:pt x="1131" y="65"/>
                  </a:lnTo>
                  <a:lnTo>
                    <a:pt x="1169" y="82"/>
                  </a:lnTo>
                  <a:lnTo>
                    <a:pt x="1207" y="101"/>
                  </a:lnTo>
                  <a:lnTo>
                    <a:pt x="1242" y="121"/>
                  </a:lnTo>
                  <a:lnTo>
                    <a:pt x="1278" y="144"/>
                  </a:lnTo>
                  <a:lnTo>
                    <a:pt x="1313" y="168"/>
                  </a:lnTo>
                  <a:lnTo>
                    <a:pt x="1347" y="195"/>
                  </a:lnTo>
                  <a:lnTo>
                    <a:pt x="1379" y="223"/>
                  </a:lnTo>
                  <a:lnTo>
                    <a:pt x="1410" y="253"/>
                  </a:lnTo>
                  <a:lnTo>
                    <a:pt x="1440" y="284"/>
                  </a:lnTo>
                  <a:lnTo>
                    <a:pt x="1469" y="318"/>
                  </a:lnTo>
                  <a:lnTo>
                    <a:pt x="1495" y="353"/>
                  </a:lnTo>
                  <a:lnTo>
                    <a:pt x="1519" y="388"/>
                  </a:lnTo>
                  <a:lnTo>
                    <a:pt x="1542" y="424"/>
                  </a:lnTo>
                  <a:lnTo>
                    <a:pt x="1563" y="461"/>
                  </a:lnTo>
                  <a:lnTo>
                    <a:pt x="1582" y="500"/>
                  </a:lnTo>
                  <a:lnTo>
                    <a:pt x="1599" y="538"/>
                  </a:lnTo>
                  <a:lnTo>
                    <a:pt x="1613" y="578"/>
                  </a:lnTo>
                  <a:lnTo>
                    <a:pt x="1626" y="618"/>
                  </a:lnTo>
                  <a:lnTo>
                    <a:pt x="1637" y="658"/>
                  </a:lnTo>
                  <a:lnTo>
                    <a:pt x="1645" y="699"/>
                  </a:lnTo>
                  <a:lnTo>
                    <a:pt x="1653" y="740"/>
                  </a:lnTo>
                  <a:lnTo>
                    <a:pt x="1657" y="781"/>
                  </a:lnTo>
                  <a:lnTo>
                    <a:pt x="1660" y="823"/>
                  </a:lnTo>
                  <a:lnTo>
                    <a:pt x="1661" y="864"/>
                  </a:lnTo>
                  <a:lnTo>
                    <a:pt x="1660" y="905"/>
                  </a:lnTo>
                  <a:lnTo>
                    <a:pt x="1657" y="947"/>
                  </a:lnTo>
                  <a:lnTo>
                    <a:pt x="1653" y="988"/>
                  </a:lnTo>
                  <a:lnTo>
                    <a:pt x="1645" y="1029"/>
                  </a:lnTo>
                  <a:lnTo>
                    <a:pt x="1637" y="1070"/>
                  </a:lnTo>
                  <a:lnTo>
                    <a:pt x="1626" y="1109"/>
                  </a:lnTo>
                  <a:lnTo>
                    <a:pt x="1613" y="1149"/>
                  </a:lnTo>
                  <a:lnTo>
                    <a:pt x="1599" y="1189"/>
                  </a:lnTo>
                  <a:lnTo>
                    <a:pt x="1582" y="1228"/>
                  </a:lnTo>
                  <a:lnTo>
                    <a:pt x="1563" y="1266"/>
                  </a:lnTo>
                  <a:lnTo>
                    <a:pt x="1542" y="1303"/>
                  </a:lnTo>
                  <a:lnTo>
                    <a:pt x="1519" y="1340"/>
                  </a:lnTo>
                  <a:lnTo>
                    <a:pt x="1495" y="1375"/>
                  </a:lnTo>
                  <a:lnTo>
                    <a:pt x="1469" y="1410"/>
                  </a:lnTo>
                  <a:lnTo>
                    <a:pt x="1440" y="1443"/>
                  </a:lnTo>
                  <a:lnTo>
                    <a:pt x="1410" y="1475"/>
                  </a:lnTo>
                  <a:lnTo>
                    <a:pt x="1379" y="1505"/>
                  </a:lnTo>
                  <a:lnTo>
                    <a:pt x="1347" y="1532"/>
                  </a:lnTo>
                  <a:lnTo>
                    <a:pt x="1313" y="1559"/>
                  </a:lnTo>
                  <a:lnTo>
                    <a:pt x="1278" y="1583"/>
                  </a:lnTo>
                  <a:lnTo>
                    <a:pt x="1242" y="1606"/>
                  </a:lnTo>
                  <a:lnTo>
                    <a:pt x="1207" y="1626"/>
                  </a:lnTo>
                  <a:lnTo>
                    <a:pt x="1169" y="1646"/>
                  </a:lnTo>
                  <a:lnTo>
                    <a:pt x="1131" y="1663"/>
                  </a:lnTo>
                  <a:lnTo>
                    <a:pt x="1091" y="1678"/>
                  </a:lnTo>
                  <a:lnTo>
                    <a:pt x="1052" y="1691"/>
                  </a:lnTo>
                  <a:lnTo>
                    <a:pt x="1011" y="1702"/>
                  </a:lnTo>
                  <a:lnTo>
                    <a:pt x="970" y="1712"/>
                  </a:lnTo>
                  <a:lnTo>
                    <a:pt x="930" y="1719"/>
                  </a:lnTo>
                  <a:lnTo>
                    <a:pt x="886" y="1724"/>
                  </a:lnTo>
                  <a:lnTo>
                    <a:pt x="844" y="1726"/>
                  </a:lnTo>
                  <a:lnTo>
                    <a:pt x="801" y="17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noFill/>
              </a:endParaRPr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40900128-1600-4B58-8BBC-4650C63BA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5550" y="3025775"/>
              <a:ext cx="117475" cy="117475"/>
            </a:xfrm>
            <a:custGeom>
              <a:avLst/>
              <a:gdLst>
                <a:gd name="T0" fmla="*/ 69 w 372"/>
                <a:gd name="T1" fmla="*/ 42 h 373"/>
                <a:gd name="T2" fmla="*/ 100 w 372"/>
                <a:gd name="T3" fmla="*/ 22 h 373"/>
                <a:gd name="T4" fmla="*/ 133 w 372"/>
                <a:gd name="T5" fmla="*/ 7 h 373"/>
                <a:gd name="T6" fmla="*/ 168 w 372"/>
                <a:gd name="T7" fmla="*/ 1 h 373"/>
                <a:gd name="T8" fmla="*/ 204 w 372"/>
                <a:gd name="T9" fmla="*/ 1 h 373"/>
                <a:gd name="T10" fmla="*/ 239 w 372"/>
                <a:gd name="T11" fmla="*/ 7 h 373"/>
                <a:gd name="T12" fmla="*/ 273 w 372"/>
                <a:gd name="T13" fmla="*/ 22 h 373"/>
                <a:gd name="T14" fmla="*/ 304 w 372"/>
                <a:gd name="T15" fmla="*/ 42 h 373"/>
                <a:gd name="T16" fmla="*/ 330 w 372"/>
                <a:gd name="T17" fmla="*/ 69 h 373"/>
                <a:gd name="T18" fmla="*/ 351 w 372"/>
                <a:gd name="T19" fmla="*/ 100 h 373"/>
                <a:gd name="T20" fmla="*/ 365 w 372"/>
                <a:gd name="T21" fmla="*/ 134 h 373"/>
                <a:gd name="T22" fmla="*/ 371 w 372"/>
                <a:gd name="T23" fmla="*/ 169 h 373"/>
                <a:gd name="T24" fmla="*/ 371 w 372"/>
                <a:gd name="T25" fmla="*/ 205 h 373"/>
                <a:gd name="T26" fmla="*/ 365 w 372"/>
                <a:gd name="T27" fmla="*/ 240 h 373"/>
                <a:gd name="T28" fmla="*/ 351 w 372"/>
                <a:gd name="T29" fmla="*/ 273 h 373"/>
                <a:gd name="T30" fmla="*/ 330 w 372"/>
                <a:gd name="T31" fmla="*/ 305 h 373"/>
                <a:gd name="T32" fmla="*/ 304 w 372"/>
                <a:gd name="T33" fmla="*/ 331 h 373"/>
                <a:gd name="T34" fmla="*/ 273 w 372"/>
                <a:gd name="T35" fmla="*/ 352 h 373"/>
                <a:gd name="T36" fmla="*/ 239 w 372"/>
                <a:gd name="T37" fmla="*/ 365 h 373"/>
                <a:gd name="T38" fmla="*/ 204 w 372"/>
                <a:gd name="T39" fmla="*/ 372 h 373"/>
                <a:gd name="T40" fmla="*/ 168 w 372"/>
                <a:gd name="T41" fmla="*/ 372 h 373"/>
                <a:gd name="T42" fmla="*/ 133 w 372"/>
                <a:gd name="T43" fmla="*/ 365 h 373"/>
                <a:gd name="T44" fmla="*/ 100 w 372"/>
                <a:gd name="T45" fmla="*/ 352 h 373"/>
                <a:gd name="T46" fmla="*/ 69 w 372"/>
                <a:gd name="T47" fmla="*/ 331 h 373"/>
                <a:gd name="T48" fmla="*/ 42 w 372"/>
                <a:gd name="T49" fmla="*/ 305 h 373"/>
                <a:gd name="T50" fmla="*/ 22 w 372"/>
                <a:gd name="T51" fmla="*/ 273 h 373"/>
                <a:gd name="T52" fmla="*/ 9 w 372"/>
                <a:gd name="T53" fmla="*/ 240 h 373"/>
                <a:gd name="T54" fmla="*/ 2 w 372"/>
                <a:gd name="T55" fmla="*/ 205 h 373"/>
                <a:gd name="T56" fmla="*/ 2 w 372"/>
                <a:gd name="T57" fmla="*/ 169 h 373"/>
                <a:gd name="T58" fmla="*/ 9 w 372"/>
                <a:gd name="T59" fmla="*/ 134 h 373"/>
                <a:gd name="T60" fmla="*/ 22 w 372"/>
                <a:gd name="T61" fmla="*/ 100 h 373"/>
                <a:gd name="T62" fmla="*/ 42 w 372"/>
                <a:gd name="T63" fmla="*/ 69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2" h="373">
                  <a:moveTo>
                    <a:pt x="56" y="54"/>
                  </a:moveTo>
                  <a:lnTo>
                    <a:pt x="69" y="42"/>
                  </a:lnTo>
                  <a:lnTo>
                    <a:pt x="84" y="31"/>
                  </a:lnTo>
                  <a:lnTo>
                    <a:pt x="100" y="22"/>
                  </a:lnTo>
                  <a:lnTo>
                    <a:pt x="117" y="13"/>
                  </a:lnTo>
                  <a:lnTo>
                    <a:pt x="133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6" y="0"/>
                  </a:lnTo>
                  <a:lnTo>
                    <a:pt x="204" y="1"/>
                  </a:lnTo>
                  <a:lnTo>
                    <a:pt x="222" y="4"/>
                  </a:lnTo>
                  <a:lnTo>
                    <a:pt x="239" y="7"/>
                  </a:lnTo>
                  <a:lnTo>
                    <a:pt x="256" y="13"/>
                  </a:lnTo>
                  <a:lnTo>
                    <a:pt x="273" y="22"/>
                  </a:lnTo>
                  <a:lnTo>
                    <a:pt x="288" y="31"/>
                  </a:lnTo>
                  <a:lnTo>
                    <a:pt x="304" y="42"/>
                  </a:lnTo>
                  <a:lnTo>
                    <a:pt x="318" y="54"/>
                  </a:lnTo>
                  <a:lnTo>
                    <a:pt x="330" y="69"/>
                  </a:lnTo>
                  <a:lnTo>
                    <a:pt x="342" y="84"/>
                  </a:lnTo>
                  <a:lnTo>
                    <a:pt x="351" y="100"/>
                  </a:lnTo>
                  <a:lnTo>
                    <a:pt x="359" y="117"/>
                  </a:lnTo>
                  <a:lnTo>
                    <a:pt x="365" y="134"/>
                  </a:lnTo>
                  <a:lnTo>
                    <a:pt x="368" y="151"/>
                  </a:lnTo>
                  <a:lnTo>
                    <a:pt x="371" y="169"/>
                  </a:lnTo>
                  <a:lnTo>
                    <a:pt x="372" y="187"/>
                  </a:lnTo>
                  <a:lnTo>
                    <a:pt x="371" y="205"/>
                  </a:lnTo>
                  <a:lnTo>
                    <a:pt x="368" y="223"/>
                  </a:lnTo>
                  <a:lnTo>
                    <a:pt x="365" y="240"/>
                  </a:lnTo>
                  <a:lnTo>
                    <a:pt x="359" y="257"/>
                  </a:lnTo>
                  <a:lnTo>
                    <a:pt x="351" y="273"/>
                  </a:lnTo>
                  <a:lnTo>
                    <a:pt x="342" y="289"/>
                  </a:lnTo>
                  <a:lnTo>
                    <a:pt x="330" y="305"/>
                  </a:lnTo>
                  <a:lnTo>
                    <a:pt x="318" y="319"/>
                  </a:lnTo>
                  <a:lnTo>
                    <a:pt x="304" y="331"/>
                  </a:lnTo>
                  <a:lnTo>
                    <a:pt x="288" y="342"/>
                  </a:lnTo>
                  <a:lnTo>
                    <a:pt x="273" y="352"/>
                  </a:lnTo>
                  <a:lnTo>
                    <a:pt x="256" y="360"/>
                  </a:lnTo>
                  <a:lnTo>
                    <a:pt x="239" y="365"/>
                  </a:lnTo>
                  <a:lnTo>
                    <a:pt x="222" y="370"/>
                  </a:lnTo>
                  <a:lnTo>
                    <a:pt x="204" y="372"/>
                  </a:lnTo>
                  <a:lnTo>
                    <a:pt x="186" y="373"/>
                  </a:lnTo>
                  <a:lnTo>
                    <a:pt x="168" y="372"/>
                  </a:lnTo>
                  <a:lnTo>
                    <a:pt x="151" y="370"/>
                  </a:lnTo>
                  <a:lnTo>
                    <a:pt x="133" y="365"/>
                  </a:lnTo>
                  <a:lnTo>
                    <a:pt x="117" y="360"/>
                  </a:lnTo>
                  <a:lnTo>
                    <a:pt x="100" y="352"/>
                  </a:lnTo>
                  <a:lnTo>
                    <a:pt x="84" y="342"/>
                  </a:lnTo>
                  <a:lnTo>
                    <a:pt x="69" y="331"/>
                  </a:lnTo>
                  <a:lnTo>
                    <a:pt x="56" y="319"/>
                  </a:lnTo>
                  <a:lnTo>
                    <a:pt x="42" y="305"/>
                  </a:lnTo>
                  <a:lnTo>
                    <a:pt x="32" y="289"/>
                  </a:lnTo>
                  <a:lnTo>
                    <a:pt x="22" y="273"/>
                  </a:lnTo>
                  <a:lnTo>
                    <a:pt x="15" y="257"/>
                  </a:lnTo>
                  <a:lnTo>
                    <a:pt x="9" y="240"/>
                  </a:lnTo>
                  <a:lnTo>
                    <a:pt x="4" y="223"/>
                  </a:lnTo>
                  <a:lnTo>
                    <a:pt x="2" y="205"/>
                  </a:lnTo>
                  <a:lnTo>
                    <a:pt x="0" y="187"/>
                  </a:lnTo>
                  <a:lnTo>
                    <a:pt x="2" y="169"/>
                  </a:lnTo>
                  <a:lnTo>
                    <a:pt x="4" y="151"/>
                  </a:lnTo>
                  <a:lnTo>
                    <a:pt x="9" y="134"/>
                  </a:lnTo>
                  <a:lnTo>
                    <a:pt x="15" y="117"/>
                  </a:lnTo>
                  <a:lnTo>
                    <a:pt x="22" y="100"/>
                  </a:lnTo>
                  <a:lnTo>
                    <a:pt x="32" y="84"/>
                  </a:lnTo>
                  <a:lnTo>
                    <a:pt x="42" y="69"/>
                  </a:lnTo>
                  <a:lnTo>
                    <a:pt x="5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noFill/>
              </a:endParaRPr>
            </a:p>
          </p:txBody>
        </p:sp>
      </p:grpSp>
      <p:sp>
        <p:nvSpPr>
          <p:cNvPr id="64" name="Oval 63">
            <a:extLst>
              <a:ext uri="{FF2B5EF4-FFF2-40B4-BE49-F238E27FC236}">
                <a16:creationId xmlns:a16="http://schemas.microsoft.com/office/drawing/2014/main" id="{6CEEBBF5-66B5-4849-AE72-8B1072E32350}"/>
              </a:ext>
            </a:extLst>
          </p:cNvPr>
          <p:cNvSpPr/>
          <p:nvPr/>
        </p:nvSpPr>
        <p:spPr>
          <a:xfrm>
            <a:off x="7967971" y="537885"/>
            <a:ext cx="1675058" cy="1675058"/>
          </a:xfrm>
          <a:prstGeom prst="ellipse">
            <a:avLst/>
          </a:prstGeom>
          <a:solidFill>
            <a:srgbClr val="00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980F51-210B-4FC5-B004-26AC74FD5E80}"/>
              </a:ext>
            </a:extLst>
          </p:cNvPr>
          <p:cNvGrpSpPr/>
          <p:nvPr/>
        </p:nvGrpSpPr>
        <p:grpSpPr>
          <a:xfrm>
            <a:off x="8191004" y="877619"/>
            <a:ext cx="1228991" cy="1029622"/>
            <a:chOff x="3719513" y="2374900"/>
            <a:chExt cx="2143125" cy="1795463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518AFE1-8D84-4D90-A3FB-DFCECFD008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513" y="2725738"/>
              <a:ext cx="2143125" cy="1108075"/>
            </a:xfrm>
            <a:custGeom>
              <a:avLst/>
              <a:gdLst>
                <a:gd name="T0" fmla="*/ 457 w 6751"/>
                <a:gd name="T1" fmla="*/ 1945 h 3488"/>
                <a:gd name="T2" fmla="*/ 716 w 6751"/>
                <a:gd name="T3" fmla="*/ 2173 h 3488"/>
                <a:gd name="T4" fmla="*/ 1050 w 6751"/>
                <a:gd name="T5" fmla="*/ 2433 h 3488"/>
                <a:gd name="T6" fmla="*/ 1450 w 6751"/>
                <a:gd name="T7" fmla="*/ 2700 h 3488"/>
                <a:gd name="T8" fmla="*/ 1907 w 6751"/>
                <a:gd name="T9" fmla="*/ 2944 h 3488"/>
                <a:gd name="T10" fmla="*/ 2409 w 6751"/>
                <a:gd name="T11" fmla="*/ 3143 h 3488"/>
                <a:gd name="T12" fmla="*/ 2950 w 6751"/>
                <a:gd name="T13" fmla="*/ 3270 h 3488"/>
                <a:gd name="T14" fmla="*/ 3519 w 6751"/>
                <a:gd name="T15" fmla="*/ 3297 h 3488"/>
                <a:gd name="T16" fmla="*/ 4076 w 6751"/>
                <a:gd name="T17" fmla="*/ 3218 h 3488"/>
                <a:gd name="T18" fmla="*/ 4598 w 6751"/>
                <a:gd name="T19" fmla="*/ 3051 h 3488"/>
                <a:gd name="T20" fmla="*/ 5079 w 6751"/>
                <a:gd name="T21" fmla="*/ 2826 h 3488"/>
                <a:gd name="T22" fmla="*/ 5508 w 6751"/>
                <a:gd name="T23" fmla="*/ 2567 h 3488"/>
                <a:gd name="T24" fmla="*/ 5877 w 6751"/>
                <a:gd name="T25" fmla="*/ 2301 h 3488"/>
                <a:gd name="T26" fmla="*/ 6174 w 6751"/>
                <a:gd name="T27" fmla="*/ 2054 h 3488"/>
                <a:gd name="T28" fmla="*/ 6434 w 6751"/>
                <a:gd name="T29" fmla="*/ 1810 h 3488"/>
                <a:gd name="T30" fmla="*/ 6294 w 6751"/>
                <a:gd name="T31" fmla="*/ 1543 h 3488"/>
                <a:gd name="T32" fmla="*/ 6035 w 6751"/>
                <a:gd name="T33" fmla="*/ 1314 h 3488"/>
                <a:gd name="T34" fmla="*/ 5700 w 6751"/>
                <a:gd name="T35" fmla="*/ 1054 h 3488"/>
                <a:gd name="T36" fmla="*/ 5301 w 6751"/>
                <a:gd name="T37" fmla="*/ 789 h 3488"/>
                <a:gd name="T38" fmla="*/ 4844 w 6751"/>
                <a:gd name="T39" fmla="*/ 543 h 3488"/>
                <a:gd name="T40" fmla="*/ 4342 w 6751"/>
                <a:gd name="T41" fmla="*/ 344 h 3488"/>
                <a:gd name="T42" fmla="*/ 3801 w 6751"/>
                <a:gd name="T43" fmla="*/ 218 h 3488"/>
                <a:gd name="T44" fmla="*/ 3233 w 6751"/>
                <a:gd name="T45" fmla="*/ 190 h 3488"/>
                <a:gd name="T46" fmla="*/ 2675 w 6751"/>
                <a:gd name="T47" fmla="*/ 271 h 3488"/>
                <a:gd name="T48" fmla="*/ 2152 w 6751"/>
                <a:gd name="T49" fmla="*/ 436 h 3488"/>
                <a:gd name="T50" fmla="*/ 1671 w 6751"/>
                <a:gd name="T51" fmla="*/ 661 h 3488"/>
                <a:gd name="T52" fmla="*/ 1242 w 6751"/>
                <a:gd name="T53" fmla="*/ 920 h 3488"/>
                <a:gd name="T54" fmla="*/ 874 w 6751"/>
                <a:gd name="T55" fmla="*/ 1186 h 3488"/>
                <a:gd name="T56" fmla="*/ 577 w 6751"/>
                <a:gd name="T57" fmla="*/ 1433 h 3488"/>
                <a:gd name="T58" fmla="*/ 317 w 6751"/>
                <a:gd name="T59" fmla="*/ 1677 h 3488"/>
                <a:gd name="T60" fmla="*/ 3040 w 6751"/>
                <a:gd name="T61" fmla="*/ 3470 h 3488"/>
                <a:gd name="T62" fmla="*/ 2399 w 6751"/>
                <a:gd name="T63" fmla="*/ 3338 h 3488"/>
                <a:gd name="T64" fmla="*/ 1813 w 6751"/>
                <a:gd name="T65" fmla="*/ 3112 h 3488"/>
                <a:gd name="T66" fmla="*/ 1290 w 6751"/>
                <a:gd name="T67" fmla="*/ 2826 h 3488"/>
                <a:gd name="T68" fmla="*/ 844 w 6751"/>
                <a:gd name="T69" fmla="*/ 2519 h 3488"/>
                <a:gd name="T70" fmla="*/ 486 w 6751"/>
                <a:gd name="T71" fmla="*/ 2226 h 3488"/>
                <a:gd name="T72" fmla="*/ 228 w 6751"/>
                <a:gd name="T73" fmla="*/ 1986 h 3488"/>
                <a:gd name="T74" fmla="*/ 55 w 6751"/>
                <a:gd name="T75" fmla="*/ 1806 h 3488"/>
                <a:gd name="T76" fmla="*/ 140 w 6751"/>
                <a:gd name="T77" fmla="*/ 1590 h 3488"/>
                <a:gd name="T78" fmla="*/ 344 w 6751"/>
                <a:gd name="T79" fmla="*/ 1390 h 3488"/>
                <a:gd name="T80" fmla="*/ 653 w 6751"/>
                <a:gd name="T81" fmla="*/ 1119 h 3488"/>
                <a:gd name="T82" fmla="*/ 1056 w 6751"/>
                <a:gd name="T83" fmla="*/ 815 h 3488"/>
                <a:gd name="T84" fmla="*/ 1542 w 6751"/>
                <a:gd name="T85" fmla="*/ 514 h 3488"/>
                <a:gd name="T86" fmla="*/ 2098 w 6751"/>
                <a:gd name="T87" fmla="*/ 253 h 3488"/>
                <a:gd name="T88" fmla="*/ 2713 w 6751"/>
                <a:gd name="T89" fmla="*/ 69 h 3488"/>
                <a:gd name="T90" fmla="*/ 3375 w 6751"/>
                <a:gd name="T91" fmla="*/ 0 h 3488"/>
                <a:gd name="T92" fmla="*/ 4037 w 6751"/>
                <a:gd name="T93" fmla="*/ 69 h 3488"/>
                <a:gd name="T94" fmla="*/ 4652 w 6751"/>
                <a:gd name="T95" fmla="*/ 253 h 3488"/>
                <a:gd name="T96" fmla="*/ 5209 w 6751"/>
                <a:gd name="T97" fmla="*/ 514 h 3488"/>
                <a:gd name="T98" fmla="*/ 5694 w 6751"/>
                <a:gd name="T99" fmla="*/ 815 h 3488"/>
                <a:gd name="T100" fmla="*/ 6097 w 6751"/>
                <a:gd name="T101" fmla="*/ 1119 h 3488"/>
                <a:gd name="T102" fmla="*/ 6407 w 6751"/>
                <a:gd name="T103" fmla="*/ 1390 h 3488"/>
                <a:gd name="T104" fmla="*/ 6610 w 6751"/>
                <a:gd name="T105" fmla="*/ 1590 h 3488"/>
                <a:gd name="T106" fmla="*/ 6696 w 6751"/>
                <a:gd name="T107" fmla="*/ 1806 h 3488"/>
                <a:gd name="T108" fmla="*/ 6523 w 6751"/>
                <a:gd name="T109" fmla="*/ 1986 h 3488"/>
                <a:gd name="T110" fmla="*/ 6265 w 6751"/>
                <a:gd name="T111" fmla="*/ 2226 h 3488"/>
                <a:gd name="T112" fmla="*/ 5907 w 6751"/>
                <a:gd name="T113" fmla="*/ 2519 h 3488"/>
                <a:gd name="T114" fmla="*/ 5461 w 6751"/>
                <a:gd name="T115" fmla="*/ 2826 h 3488"/>
                <a:gd name="T116" fmla="*/ 4939 w 6751"/>
                <a:gd name="T117" fmla="*/ 3112 h 3488"/>
                <a:gd name="T118" fmla="*/ 4351 w 6751"/>
                <a:gd name="T119" fmla="*/ 3338 h 3488"/>
                <a:gd name="T120" fmla="*/ 3711 w 6751"/>
                <a:gd name="T121" fmla="*/ 3470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51" h="3488">
                  <a:moveTo>
                    <a:pt x="252" y="1744"/>
                  </a:moveTo>
                  <a:lnTo>
                    <a:pt x="317" y="1810"/>
                  </a:lnTo>
                  <a:lnTo>
                    <a:pt x="405" y="1896"/>
                  </a:lnTo>
                  <a:lnTo>
                    <a:pt x="457" y="1945"/>
                  </a:lnTo>
                  <a:lnTo>
                    <a:pt x="514" y="1997"/>
                  </a:lnTo>
                  <a:lnTo>
                    <a:pt x="577" y="2054"/>
                  </a:lnTo>
                  <a:lnTo>
                    <a:pt x="644" y="2113"/>
                  </a:lnTo>
                  <a:lnTo>
                    <a:pt x="716" y="2173"/>
                  </a:lnTo>
                  <a:lnTo>
                    <a:pt x="794" y="2237"/>
                  </a:lnTo>
                  <a:lnTo>
                    <a:pt x="874" y="2301"/>
                  </a:lnTo>
                  <a:lnTo>
                    <a:pt x="960" y="2367"/>
                  </a:lnTo>
                  <a:lnTo>
                    <a:pt x="1050" y="2433"/>
                  </a:lnTo>
                  <a:lnTo>
                    <a:pt x="1145" y="2501"/>
                  </a:lnTo>
                  <a:lnTo>
                    <a:pt x="1242" y="2567"/>
                  </a:lnTo>
                  <a:lnTo>
                    <a:pt x="1344" y="2633"/>
                  </a:lnTo>
                  <a:lnTo>
                    <a:pt x="1450" y="2700"/>
                  </a:lnTo>
                  <a:lnTo>
                    <a:pt x="1559" y="2764"/>
                  </a:lnTo>
                  <a:lnTo>
                    <a:pt x="1671" y="2826"/>
                  </a:lnTo>
                  <a:lnTo>
                    <a:pt x="1788" y="2886"/>
                  </a:lnTo>
                  <a:lnTo>
                    <a:pt x="1907" y="2944"/>
                  </a:lnTo>
                  <a:lnTo>
                    <a:pt x="2028" y="3000"/>
                  </a:lnTo>
                  <a:lnTo>
                    <a:pt x="2152" y="3051"/>
                  </a:lnTo>
                  <a:lnTo>
                    <a:pt x="2279" y="3100"/>
                  </a:lnTo>
                  <a:lnTo>
                    <a:pt x="2409" y="3143"/>
                  </a:lnTo>
                  <a:lnTo>
                    <a:pt x="2541" y="3183"/>
                  </a:lnTo>
                  <a:lnTo>
                    <a:pt x="2675" y="3218"/>
                  </a:lnTo>
                  <a:lnTo>
                    <a:pt x="2812" y="3247"/>
                  </a:lnTo>
                  <a:lnTo>
                    <a:pt x="2950" y="3270"/>
                  </a:lnTo>
                  <a:lnTo>
                    <a:pt x="3090" y="3286"/>
                  </a:lnTo>
                  <a:lnTo>
                    <a:pt x="3233" y="3297"/>
                  </a:lnTo>
                  <a:lnTo>
                    <a:pt x="3375" y="3301"/>
                  </a:lnTo>
                  <a:lnTo>
                    <a:pt x="3519" y="3297"/>
                  </a:lnTo>
                  <a:lnTo>
                    <a:pt x="3661" y="3286"/>
                  </a:lnTo>
                  <a:lnTo>
                    <a:pt x="3801" y="3270"/>
                  </a:lnTo>
                  <a:lnTo>
                    <a:pt x="3939" y="3247"/>
                  </a:lnTo>
                  <a:lnTo>
                    <a:pt x="4076" y="3218"/>
                  </a:lnTo>
                  <a:lnTo>
                    <a:pt x="4210" y="3183"/>
                  </a:lnTo>
                  <a:lnTo>
                    <a:pt x="4342" y="3143"/>
                  </a:lnTo>
                  <a:lnTo>
                    <a:pt x="4471" y="3100"/>
                  </a:lnTo>
                  <a:lnTo>
                    <a:pt x="4598" y="3051"/>
                  </a:lnTo>
                  <a:lnTo>
                    <a:pt x="4723" y="3000"/>
                  </a:lnTo>
                  <a:lnTo>
                    <a:pt x="4844" y="2944"/>
                  </a:lnTo>
                  <a:lnTo>
                    <a:pt x="4963" y="2886"/>
                  </a:lnTo>
                  <a:lnTo>
                    <a:pt x="5079" y="2826"/>
                  </a:lnTo>
                  <a:lnTo>
                    <a:pt x="5192" y="2764"/>
                  </a:lnTo>
                  <a:lnTo>
                    <a:pt x="5301" y="2700"/>
                  </a:lnTo>
                  <a:lnTo>
                    <a:pt x="5407" y="2633"/>
                  </a:lnTo>
                  <a:lnTo>
                    <a:pt x="5508" y="2567"/>
                  </a:lnTo>
                  <a:lnTo>
                    <a:pt x="5606" y="2501"/>
                  </a:lnTo>
                  <a:lnTo>
                    <a:pt x="5700" y="2433"/>
                  </a:lnTo>
                  <a:lnTo>
                    <a:pt x="5790" y="2367"/>
                  </a:lnTo>
                  <a:lnTo>
                    <a:pt x="5877" y="2301"/>
                  </a:lnTo>
                  <a:lnTo>
                    <a:pt x="5957" y="2237"/>
                  </a:lnTo>
                  <a:lnTo>
                    <a:pt x="6035" y="2173"/>
                  </a:lnTo>
                  <a:lnTo>
                    <a:pt x="6107" y="2113"/>
                  </a:lnTo>
                  <a:lnTo>
                    <a:pt x="6174" y="2054"/>
                  </a:lnTo>
                  <a:lnTo>
                    <a:pt x="6236" y="1997"/>
                  </a:lnTo>
                  <a:lnTo>
                    <a:pt x="6294" y="1945"/>
                  </a:lnTo>
                  <a:lnTo>
                    <a:pt x="6345" y="1896"/>
                  </a:lnTo>
                  <a:lnTo>
                    <a:pt x="6434" y="1810"/>
                  </a:lnTo>
                  <a:lnTo>
                    <a:pt x="6499" y="1744"/>
                  </a:lnTo>
                  <a:lnTo>
                    <a:pt x="6434" y="1677"/>
                  </a:lnTo>
                  <a:lnTo>
                    <a:pt x="6345" y="1591"/>
                  </a:lnTo>
                  <a:lnTo>
                    <a:pt x="6294" y="1543"/>
                  </a:lnTo>
                  <a:lnTo>
                    <a:pt x="6236" y="1490"/>
                  </a:lnTo>
                  <a:lnTo>
                    <a:pt x="6174" y="1433"/>
                  </a:lnTo>
                  <a:lnTo>
                    <a:pt x="6107" y="1375"/>
                  </a:lnTo>
                  <a:lnTo>
                    <a:pt x="6035" y="1314"/>
                  </a:lnTo>
                  <a:lnTo>
                    <a:pt x="5957" y="1251"/>
                  </a:lnTo>
                  <a:lnTo>
                    <a:pt x="5877" y="1186"/>
                  </a:lnTo>
                  <a:lnTo>
                    <a:pt x="5790" y="1120"/>
                  </a:lnTo>
                  <a:lnTo>
                    <a:pt x="5700" y="1054"/>
                  </a:lnTo>
                  <a:lnTo>
                    <a:pt x="5606" y="988"/>
                  </a:lnTo>
                  <a:lnTo>
                    <a:pt x="5508" y="920"/>
                  </a:lnTo>
                  <a:lnTo>
                    <a:pt x="5407" y="854"/>
                  </a:lnTo>
                  <a:lnTo>
                    <a:pt x="5301" y="789"/>
                  </a:lnTo>
                  <a:lnTo>
                    <a:pt x="5192" y="724"/>
                  </a:lnTo>
                  <a:lnTo>
                    <a:pt x="5079" y="661"/>
                  </a:lnTo>
                  <a:lnTo>
                    <a:pt x="4963" y="601"/>
                  </a:lnTo>
                  <a:lnTo>
                    <a:pt x="4844" y="543"/>
                  </a:lnTo>
                  <a:lnTo>
                    <a:pt x="4723" y="488"/>
                  </a:lnTo>
                  <a:lnTo>
                    <a:pt x="4598" y="436"/>
                  </a:lnTo>
                  <a:lnTo>
                    <a:pt x="4471" y="387"/>
                  </a:lnTo>
                  <a:lnTo>
                    <a:pt x="4342" y="344"/>
                  </a:lnTo>
                  <a:lnTo>
                    <a:pt x="4210" y="304"/>
                  </a:lnTo>
                  <a:lnTo>
                    <a:pt x="4076" y="271"/>
                  </a:lnTo>
                  <a:lnTo>
                    <a:pt x="3939" y="241"/>
                  </a:lnTo>
                  <a:lnTo>
                    <a:pt x="3801" y="218"/>
                  </a:lnTo>
                  <a:lnTo>
                    <a:pt x="3661" y="201"/>
                  </a:lnTo>
                  <a:lnTo>
                    <a:pt x="3519" y="190"/>
                  </a:lnTo>
                  <a:lnTo>
                    <a:pt x="3375" y="186"/>
                  </a:lnTo>
                  <a:lnTo>
                    <a:pt x="3233" y="190"/>
                  </a:lnTo>
                  <a:lnTo>
                    <a:pt x="3090" y="201"/>
                  </a:lnTo>
                  <a:lnTo>
                    <a:pt x="2950" y="218"/>
                  </a:lnTo>
                  <a:lnTo>
                    <a:pt x="2812" y="241"/>
                  </a:lnTo>
                  <a:lnTo>
                    <a:pt x="2675" y="271"/>
                  </a:lnTo>
                  <a:lnTo>
                    <a:pt x="2541" y="304"/>
                  </a:lnTo>
                  <a:lnTo>
                    <a:pt x="2409" y="344"/>
                  </a:lnTo>
                  <a:lnTo>
                    <a:pt x="2279" y="387"/>
                  </a:lnTo>
                  <a:lnTo>
                    <a:pt x="2152" y="436"/>
                  </a:lnTo>
                  <a:lnTo>
                    <a:pt x="2028" y="488"/>
                  </a:lnTo>
                  <a:lnTo>
                    <a:pt x="1907" y="543"/>
                  </a:lnTo>
                  <a:lnTo>
                    <a:pt x="1788" y="601"/>
                  </a:lnTo>
                  <a:lnTo>
                    <a:pt x="1671" y="661"/>
                  </a:lnTo>
                  <a:lnTo>
                    <a:pt x="1559" y="724"/>
                  </a:lnTo>
                  <a:lnTo>
                    <a:pt x="1450" y="789"/>
                  </a:lnTo>
                  <a:lnTo>
                    <a:pt x="1344" y="854"/>
                  </a:lnTo>
                  <a:lnTo>
                    <a:pt x="1242" y="920"/>
                  </a:lnTo>
                  <a:lnTo>
                    <a:pt x="1145" y="988"/>
                  </a:lnTo>
                  <a:lnTo>
                    <a:pt x="1050" y="1054"/>
                  </a:lnTo>
                  <a:lnTo>
                    <a:pt x="960" y="1120"/>
                  </a:lnTo>
                  <a:lnTo>
                    <a:pt x="874" y="1186"/>
                  </a:lnTo>
                  <a:lnTo>
                    <a:pt x="794" y="1251"/>
                  </a:lnTo>
                  <a:lnTo>
                    <a:pt x="716" y="1314"/>
                  </a:lnTo>
                  <a:lnTo>
                    <a:pt x="644" y="1375"/>
                  </a:lnTo>
                  <a:lnTo>
                    <a:pt x="577" y="1433"/>
                  </a:lnTo>
                  <a:lnTo>
                    <a:pt x="514" y="1490"/>
                  </a:lnTo>
                  <a:lnTo>
                    <a:pt x="457" y="1543"/>
                  </a:lnTo>
                  <a:lnTo>
                    <a:pt x="405" y="1591"/>
                  </a:lnTo>
                  <a:lnTo>
                    <a:pt x="317" y="1677"/>
                  </a:lnTo>
                  <a:lnTo>
                    <a:pt x="252" y="1744"/>
                  </a:lnTo>
                  <a:close/>
                  <a:moveTo>
                    <a:pt x="3375" y="3488"/>
                  </a:moveTo>
                  <a:lnTo>
                    <a:pt x="3206" y="3483"/>
                  </a:lnTo>
                  <a:lnTo>
                    <a:pt x="3040" y="3470"/>
                  </a:lnTo>
                  <a:lnTo>
                    <a:pt x="2875" y="3448"/>
                  </a:lnTo>
                  <a:lnTo>
                    <a:pt x="2713" y="3418"/>
                  </a:lnTo>
                  <a:lnTo>
                    <a:pt x="2555" y="3382"/>
                  </a:lnTo>
                  <a:lnTo>
                    <a:pt x="2399" y="3338"/>
                  </a:lnTo>
                  <a:lnTo>
                    <a:pt x="2247" y="3289"/>
                  </a:lnTo>
                  <a:lnTo>
                    <a:pt x="2098" y="3235"/>
                  </a:lnTo>
                  <a:lnTo>
                    <a:pt x="1953" y="3176"/>
                  </a:lnTo>
                  <a:lnTo>
                    <a:pt x="1813" y="3112"/>
                  </a:lnTo>
                  <a:lnTo>
                    <a:pt x="1675" y="3044"/>
                  </a:lnTo>
                  <a:lnTo>
                    <a:pt x="1542" y="2973"/>
                  </a:lnTo>
                  <a:lnTo>
                    <a:pt x="1414" y="2901"/>
                  </a:lnTo>
                  <a:lnTo>
                    <a:pt x="1290" y="2826"/>
                  </a:lnTo>
                  <a:lnTo>
                    <a:pt x="1170" y="2749"/>
                  </a:lnTo>
                  <a:lnTo>
                    <a:pt x="1056" y="2672"/>
                  </a:lnTo>
                  <a:lnTo>
                    <a:pt x="947" y="2595"/>
                  </a:lnTo>
                  <a:lnTo>
                    <a:pt x="844" y="2519"/>
                  </a:lnTo>
                  <a:lnTo>
                    <a:pt x="746" y="2443"/>
                  </a:lnTo>
                  <a:lnTo>
                    <a:pt x="653" y="2368"/>
                  </a:lnTo>
                  <a:lnTo>
                    <a:pt x="566" y="2296"/>
                  </a:lnTo>
                  <a:lnTo>
                    <a:pt x="486" y="2226"/>
                  </a:lnTo>
                  <a:lnTo>
                    <a:pt x="411" y="2160"/>
                  </a:lnTo>
                  <a:lnTo>
                    <a:pt x="344" y="2097"/>
                  </a:lnTo>
                  <a:lnTo>
                    <a:pt x="282" y="2039"/>
                  </a:lnTo>
                  <a:lnTo>
                    <a:pt x="228" y="1986"/>
                  </a:lnTo>
                  <a:lnTo>
                    <a:pt x="180" y="1939"/>
                  </a:lnTo>
                  <a:lnTo>
                    <a:pt x="140" y="1897"/>
                  </a:lnTo>
                  <a:lnTo>
                    <a:pt x="82" y="1836"/>
                  </a:lnTo>
                  <a:lnTo>
                    <a:pt x="55" y="1806"/>
                  </a:lnTo>
                  <a:lnTo>
                    <a:pt x="0" y="1744"/>
                  </a:lnTo>
                  <a:lnTo>
                    <a:pt x="55" y="1682"/>
                  </a:lnTo>
                  <a:lnTo>
                    <a:pt x="82" y="1651"/>
                  </a:lnTo>
                  <a:lnTo>
                    <a:pt x="140" y="1590"/>
                  </a:lnTo>
                  <a:lnTo>
                    <a:pt x="180" y="1549"/>
                  </a:lnTo>
                  <a:lnTo>
                    <a:pt x="228" y="1501"/>
                  </a:lnTo>
                  <a:lnTo>
                    <a:pt x="282" y="1448"/>
                  </a:lnTo>
                  <a:lnTo>
                    <a:pt x="344" y="1390"/>
                  </a:lnTo>
                  <a:lnTo>
                    <a:pt x="411" y="1327"/>
                  </a:lnTo>
                  <a:lnTo>
                    <a:pt x="486" y="1261"/>
                  </a:lnTo>
                  <a:lnTo>
                    <a:pt x="566" y="1191"/>
                  </a:lnTo>
                  <a:lnTo>
                    <a:pt x="653" y="1119"/>
                  </a:lnTo>
                  <a:lnTo>
                    <a:pt x="746" y="1045"/>
                  </a:lnTo>
                  <a:lnTo>
                    <a:pt x="844" y="969"/>
                  </a:lnTo>
                  <a:lnTo>
                    <a:pt x="947" y="892"/>
                  </a:lnTo>
                  <a:lnTo>
                    <a:pt x="1056" y="815"/>
                  </a:lnTo>
                  <a:lnTo>
                    <a:pt x="1170" y="738"/>
                  </a:lnTo>
                  <a:lnTo>
                    <a:pt x="1290" y="662"/>
                  </a:lnTo>
                  <a:lnTo>
                    <a:pt x="1414" y="586"/>
                  </a:lnTo>
                  <a:lnTo>
                    <a:pt x="1542" y="514"/>
                  </a:lnTo>
                  <a:lnTo>
                    <a:pt x="1675" y="443"/>
                  </a:lnTo>
                  <a:lnTo>
                    <a:pt x="1813" y="375"/>
                  </a:lnTo>
                  <a:lnTo>
                    <a:pt x="1953" y="313"/>
                  </a:lnTo>
                  <a:lnTo>
                    <a:pt x="2098" y="253"/>
                  </a:lnTo>
                  <a:lnTo>
                    <a:pt x="2247" y="198"/>
                  </a:lnTo>
                  <a:lnTo>
                    <a:pt x="2399" y="149"/>
                  </a:lnTo>
                  <a:lnTo>
                    <a:pt x="2555" y="106"/>
                  </a:lnTo>
                  <a:lnTo>
                    <a:pt x="2713" y="69"/>
                  </a:lnTo>
                  <a:lnTo>
                    <a:pt x="2875" y="39"/>
                  </a:lnTo>
                  <a:lnTo>
                    <a:pt x="3040" y="18"/>
                  </a:lnTo>
                  <a:lnTo>
                    <a:pt x="3206" y="4"/>
                  </a:lnTo>
                  <a:lnTo>
                    <a:pt x="3375" y="0"/>
                  </a:lnTo>
                  <a:lnTo>
                    <a:pt x="3544" y="4"/>
                  </a:lnTo>
                  <a:lnTo>
                    <a:pt x="3711" y="18"/>
                  </a:lnTo>
                  <a:lnTo>
                    <a:pt x="3875" y="39"/>
                  </a:lnTo>
                  <a:lnTo>
                    <a:pt x="4037" y="69"/>
                  </a:lnTo>
                  <a:lnTo>
                    <a:pt x="4196" y="106"/>
                  </a:lnTo>
                  <a:lnTo>
                    <a:pt x="4351" y="149"/>
                  </a:lnTo>
                  <a:lnTo>
                    <a:pt x="4504" y="198"/>
                  </a:lnTo>
                  <a:lnTo>
                    <a:pt x="4652" y="253"/>
                  </a:lnTo>
                  <a:lnTo>
                    <a:pt x="4797" y="313"/>
                  </a:lnTo>
                  <a:lnTo>
                    <a:pt x="4939" y="375"/>
                  </a:lnTo>
                  <a:lnTo>
                    <a:pt x="5076" y="443"/>
                  </a:lnTo>
                  <a:lnTo>
                    <a:pt x="5209" y="514"/>
                  </a:lnTo>
                  <a:lnTo>
                    <a:pt x="5337" y="586"/>
                  </a:lnTo>
                  <a:lnTo>
                    <a:pt x="5461" y="662"/>
                  </a:lnTo>
                  <a:lnTo>
                    <a:pt x="5580" y="738"/>
                  </a:lnTo>
                  <a:lnTo>
                    <a:pt x="5694" y="815"/>
                  </a:lnTo>
                  <a:lnTo>
                    <a:pt x="5803" y="892"/>
                  </a:lnTo>
                  <a:lnTo>
                    <a:pt x="5907" y="969"/>
                  </a:lnTo>
                  <a:lnTo>
                    <a:pt x="6005" y="1045"/>
                  </a:lnTo>
                  <a:lnTo>
                    <a:pt x="6097" y="1119"/>
                  </a:lnTo>
                  <a:lnTo>
                    <a:pt x="6185" y="1191"/>
                  </a:lnTo>
                  <a:lnTo>
                    <a:pt x="6265" y="1261"/>
                  </a:lnTo>
                  <a:lnTo>
                    <a:pt x="6339" y="1327"/>
                  </a:lnTo>
                  <a:lnTo>
                    <a:pt x="6407" y="1390"/>
                  </a:lnTo>
                  <a:lnTo>
                    <a:pt x="6469" y="1448"/>
                  </a:lnTo>
                  <a:lnTo>
                    <a:pt x="6523" y="1501"/>
                  </a:lnTo>
                  <a:lnTo>
                    <a:pt x="6571" y="1549"/>
                  </a:lnTo>
                  <a:lnTo>
                    <a:pt x="6610" y="1590"/>
                  </a:lnTo>
                  <a:lnTo>
                    <a:pt x="6669" y="1651"/>
                  </a:lnTo>
                  <a:lnTo>
                    <a:pt x="6696" y="1682"/>
                  </a:lnTo>
                  <a:lnTo>
                    <a:pt x="6751" y="1744"/>
                  </a:lnTo>
                  <a:lnTo>
                    <a:pt x="6696" y="1806"/>
                  </a:lnTo>
                  <a:lnTo>
                    <a:pt x="6669" y="1836"/>
                  </a:lnTo>
                  <a:lnTo>
                    <a:pt x="6610" y="1897"/>
                  </a:lnTo>
                  <a:lnTo>
                    <a:pt x="6571" y="1939"/>
                  </a:lnTo>
                  <a:lnTo>
                    <a:pt x="6523" y="1986"/>
                  </a:lnTo>
                  <a:lnTo>
                    <a:pt x="6469" y="2039"/>
                  </a:lnTo>
                  <a:lnTo>
                    <a:pt x="6407" y="2097"/>
                  </a:lnTo>
                  <a:lnTo>
                    <a:pt x="6339" y="2160"/>
                  </a:lnTo>
                  <a:lnTo>
                    <a:pt x="6265" y="2226"/>
                  </a:lnTo>
                  <a:lnTo>
                    <a:pt x="6185" y="2296"/>
                  </a:lnTo>
                  <a:lnTo>
                    <a:pt x="6097" y="2368"/>
                  </a:lnTo>
                  <a:lnTo>
                    <a:pt x="6005" y="2443"/>
                  </a:lnTo>
                  <a:lnTo>
                    <a:pt x="5907" y="2519"/>
                  </a:lnTo>
                  <a:lnTo>
                    <a:pt x="5803" y="2595"/>
                  </a:lnTo>
                  <a:lnTo>
                    <a:pt x="5694" y="2672"/>
                  </a:lnTo>
                  <a:lnTo>
                    <a:pt x="5580" y="2749"/>
                  </a:lnTo>
                  <a:lnTo>
                    <a:pt x="5461" y="2826"/>
                  </a:lnTo>
                  <a:lnTo>
                    <a:pt x="5337" y="2901"/>
                  </a:lnTo>
                  <a:lnTo>
                    <a:pt x="5209" y="2973"/>
                  </a:lnTo>
                  <a:lnTo>
                    <a:pt x="5076" y="3044"/>
                  </a:lnTo>
                  <a:lnTo>
                    <a:pt x="4939" y="3112"/>
                  </a:lnTo>
                  <a:lnTo>
                    <a:pt x="4797" y="3176"/>
                  </a:lnTo>
                  <a:lnTo>
                    <a:pt x="4652" y="3235"/>
                  </a:lnTo>
                  <a:lnTo>
                    <a:pt x="4504" y="3289"/>
                  </a:lnTo>
                  <a:lnTo>
                    <a:pt x="4351" y="3338"/>
                  </a:lnTo>
                  <a:lnTo>
                    <a:pt x="4196" y="3382"/>
                  </a:lnTo>
                  <a:lnTo>
                    <a:pt x="4037" y="3418"/>
                  </a:lnTo>
                  <a:lnTo>
                    <a:pt x="3875" y="3448"/>
                  </a:lnTo>
                  <a:lnTo>
                    <a:pt x="3711" y="3470"/>
                  </a:lnTo>
                  <a:lnTo>
                    <a:pt x="3544" y="3483"/>
                  </a:lnTo>
                  <a:lnTo>
                    <a:pt x="3375" y="34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B280986-C799-469C-AE31-5C453E694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0213" y="2725738"/>
              <a:ext cx="1101725" cy="1108075"/>
            </a:xfrm>
            <a:custGeom>
              <a:avLst/>
              <a:gdLst>
                <a:gd name="T0" fmla="*/ 1424 w 3470"/>
                <a:gd name="T1" fmla="*/ 218 h 3488"/>
                <a:gd name="T2" fmla="*/ 1064 w 3470"/>
                <a:gd name="T3" fmla="*/ 341 h 3488"/>
                <a:gd name="T4" fmla="*/ 750 w 3470"/>
                <a:gd name="T5" fmla="*/ 543 h 3488"/>
                <a:gd name="T6" fmla="*/ 494 w 3470"/>
                <a:gd name="T7" fmla="*/ 813 h 3488"/>
                <a:gd name="T8" fmla="*/ 307 w 3470"/>
                <a:gd name="T9" fmla="*/ 1138 h 3488"/>
                <a:gd name="T10" fmla="*/ 203 w 3470"/>
                <a:gd name="T11" fmla="*/ 1507 h 3488"/>
                <a:gd name="T12" fmla="*/ 193 w 3470"/>
                <a:gd name="T13" fmla="*/ 1903 h 3488"/>
                <a:gd name="T14" fmla="*/ 280 w 3470"/>
                <a:gd name="T15" fmla="*/ 2279 h 3488"/>
                <a:gd name="T16" fmla="*/ 451 w 3470"/>
                <a:gd name="T17" fmla="*/ 2614 h 3488"/>
                <a:gd name="T18" fmla="*/ 693 w 3470"/>
                <a:gd name="T19" fmla="*/ 2896 h 3488"/>
                <a:gd name="T20" fmla="*/ 997 w 3470"/>
                <a:gd name="T21" fmla="*/ 3113 h 3488"/>
                <a:gd name="T22" fmla="*/ 1348 w 3470"/>
                <a:gd name="T23" fmla="*/ 3251 h 3488"/>
                <a:gd name="T24" fmla="*/ 1735 w 3470"/>
                <a:gd name="T25" fmla="*/ 3301 h 3488"/>
                <a:gd name="T26" fmla="*/ 2123 w 3470"/>
                <a:gd name="T27" fmla="*/ 3251 h 3488"/>
                <a:gd name="T28" fmla="*/ 2474 w 3470"/>
                <a:gd name="T29" fmla="*/ 3113 h 3488"/>
                <a:gd name="T30" fmla="*/ 2777 w 3470"/>
                <a:gd name="T31" fmla="*/ 2896 h 3488"/>
                <a:gd name="T32" fmla="*/ 3020 w 3470"/>
                <a:gd name="T33" fmla="*/ 2614 h 3488"/>
                <a:gd name="T34" fmla="*/ 3191 w 3470"/>
                <a:gd name="T35" fmla="*/ 2279 h 3488"/>
                <a:gd name="T36" fmla="*/ 3277 w 3470"/>
                <a:gd name="T37" fmla="*/ 1903 h 3488"/>
                <a:gd name="T38" fmla="*/ 3268 w 3470"/>
                <a:gd name="T39" fmla="*/ 1507 h 3488"/>
                <a:gd name="T40" fmla="*/ 3163 w 3470"/>
                <a:gd name="T41" fmla="*/ 1138 h 3488"/>
                <a:gd name="T42" fmla="*/ 2976 w 3470"/>
                <a:gd name="T43" fmla="*/ 813 h 3488"/>
                <a:gd name="T44" fmla="*/ 2721 w 3470"/>
                <a:gd name="T45" fmla="*/ 543 h 3488"/>
                <a:gd name="T46" fmla="*/ 2407 w 3470"/>
                <a:gd name="T47" fmla="*/ 341 h 3488"/>
                <a:gd name="T48" fmla="*/ 2047 w 3470"/>
                <a:gd name="T49" fmla="*/ 218 h 3488"/>
                <a:gd name="T50" fmla="*/ 1735 w 3470"/>
                <a:gd name="T51" fmla="*/ 3488 h 3488"/>
                <a:gd name="T52" fmla="*/ 1302 w 3470"/>
                <a:gd name="T53" fmla="*/ 3432 h 3488"/>
                <a:gd name="T54" fmla="*/ 909 w 3470"/>
                <a:gd name="T55" fmla="*/ 3277 h 3488"/>
                <a:gd name="T56" fmla="*/ 569 w 3470"/>
                <a:gd name="T57" fmla="*/ 3035 h 3488"/>
                <a:gd name="T58" fmla="*/ 296 w 3470"/>
                <a:gd name="T59" fmla="*/ 2718 h 3488"/>
                <a:gd name="T60" fmla="*/ 106 w 3470"/>
                <a:gd name="T61" fmla="*/ 2343 h 3488"/>
                <a:gd name="T62" fmla="*/ 9 w 3470"/>
                <a:gd name="T63" fmla="*/ 1921 h 3488"/>
                <a:gd name="T64" fmla="*/ 20 w 3470"/>
                <a:gd name="T65" fmla="*/ 1478 h 3488"/>
                <a:gd name="T66" fmla="*/ 136 w 3470"/>
                <a:gd name="T67" fmla="*/ 1066 h 3488"/>
                <a:gd name="T68" fmla="*/ 344 w 3470"/>
                <a:gd name="T69" fmla="*/ 701 h 3488"/>
                <a:gd name="T70" fmla="*/ 632 w 3470"/>
                <a:gd name="T71" fmla="*/ 398 h 3488"/>
                <a:gd name="T72" fmla="*/ 984 w 3470"/>
                <a:gd name="T73" fmla="*/ 172 h 3488"/>
                <a:gd name="T74" fmla="*/ 1386 w 3470"/>
                <a:gd name="T75" fmla="*/ 36 h 3488"/>
                <a:gd name="T76" fmla="*/ 1824 w 3470"/>
                <a:gd name="T77" fmla="*/ 2 h 3488"/>
                <a:gd name="T78" fmla="*/ 2251 w 3470"/>
                <a:gd name="T79" fmla="*/ 78 h 3488"/>
                <a:gd name="T80" fmla="*/ 2635 w 3470"/>
                <a:gd name="T81" fmla="*/ 253 h 3488"/>
                <a:gd name="T82" fmla="*/ 2962 w 3470"/>
                <a:gd name="T83" fmla="*/ 512 h 3488"/>
                <a:gd name="T84" fmla="*/ 3220 w 3470"/>
                <a:gd name="T85" fmla="*/ 841 h 3488"/>
                <a:gd name="T86" fmla="*/ 3392 w 3470"/>
                <a:gd name="T87" fmla="*/ 1226 h 3488"/>
                <a:gd name="T88" fmla="*/ 3469 w 3470"/>
                <a:gd name="T89" fmla="*/ 1654 h 3488"/>
                <a:gd name="T90" fmla="*/ 3436 w 3470"/>
                <a:gd name="T91" fmla="*/ 2095 h 3488"/>
                <a:gd name="T92" fmla="*/ 3300 w 3470"/>
                <a:gd name="T93" fmla="*/ 2500 h 3488"/>
                <a:gd name="T94" fmla="*/ 3075 w 3470"/>
                <a:gd name="T95" fmla="*/ 2853 h 3488"/>
                <a:gd name="T96" fmla="*/ 2773 w 3470"/>
                <a:gd name="T97" fmla="*/ 3141 h 3488"/>
                <a:gd name="T98" fmla="*/ 2410 w 3470"/>
                <a:gd name="T99" fmla="*/ 3350 h 3488"/>
                <a:gd name="T100" fmla="*/ 1999 w 3470"/>
                <a:gd name="T101" fmla="*/ 3467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70" h="3488">
                  <a:moveTo>
                    <a:pt x="1735" y="186"/>
                  </a:moveTo>
                  <a:lnTo>
                    <a:pt x="1656" y="189"/>
                  </a:lnTo>
                  <a:lnTo>
                    <a:pt x="1577" y="195"/>
                  </a:lnTo>
                  <a:lnTo>
                    <a:pt x="1499" y="204"/>
                  </a:lnTo>
                  <a:lnTo>
                    <a:pt x="1424" y="218"/>
                  </a:lnTo>
                  <a:lnTo>
                    <a:pt x="1348" y="236"/>
                  </a:lnTo>
                  <a:lnTo>
                    <a:pt x="1275" y="256"/>
                  </a:lnTo>
                  <a:lnTo>
                    <a:pt x="1203" y="281"/>
                  </a:lnTo>
                  <a:lnTo>
                    <a:pt x="1132" y="309"/>
                  </a:lnTo>
                  <a:lnTo>
                    <a:pt x="1064" y="341"/>
                  </a:lnTo>
                  <a:lnTo>
                    <a:pt x="997" y="374"/>
                  </a:lnTo>
                  <a:lnTo>
                    <a:pt x="932" y="412"/>
                  </a:lnTo>
                  <a:lnTo>
                    <a:pt x="870" y="453"/>
                  </a:lnTo>
                  <a:lnTo>
                    <a:pt x="808" y="496"/>
                  </a:lnTo>
                  <a:lnTo>
                    <a:pt x="750" y="543"/>
                  </a:lnTo>
                  <a:lnTo>
                    <a:pt x="693" y="591"/>
                  </a:lnTo>
                  <a:lnTo>
                    <a:pt x="639" y="643"/>
                  </a:lnTo>
                  <a:lnTo>
                    <a:pt x="589" y="697"/>
                  </a:lnTo>
                  <a:lnTo>
                    <a:pt x="540" y="754"/>
                  </a:lnTo>
                  <a:lnTo>
                    <a:pt x="494" y="813"/>
                  </a:lnTo>
                  <a:lnTo>
                    <a:pt x="451" y="873"/>
                  </a:lnTo>
                  <a:lnTo>
                    <a:pt x="410" y="937"/>
                  </a:lnTo>
                  <a:lnTo>
                    <a:pt x="373" y="1002"/>
                  </a:lnTo>
                  <a:lnTo>
                    <a:pt x="338" y="1069"/>
                  </a:lnTo>
                  <a:lnTo>
                    <a:pt x="307" y="1138"/>
                  </a:lnTo>
                  <a:lnTo>
                    <a:pt x="280" y="1209"/>
                  </a:lnTo>
                  <a:lnTo>
                    <a:pt x="256" y="1282"/>
                  </a:lnTo>
                  <a:lnTo>
                    <a:pt x="234" y="1355"/>
                  </a:lnTo>
                  <a:lnTo>
                    <a:pt x="217" y="1430"/>
                  </a:lnTo>
                  <a:lnTo>
                    <a:pt x="203" y="1507"/>
                  </a:lnTo>
                  <a:lnTo>
                    <a:pt x="193" y="1585"/>
                  </a:lnTo>
                  <a:lnTo>
                    <a:pt x="187" y="1663"/>
                  </a:lnTo>
                  <a:lnTo>
                    <a:pt x="185" y="1744"/>
                  </a:lnTo>
                  <a:lnTo>
                    <a:pt x="187" y="1824"/>
                  </a:lnTo>
                  <a:lnTo>
                    <a:pt x="193" y="1903"/>
                  </a:lnTo>
                  <a:lnTo>
                    <a:pt x="203" y="1980"/>
                  </a:lnTo>
                  <a:lnTo>
                    <a:pt x="217" y="2057"/>
                  </a:lnTo>
                  <a:lnTo>
                    <a:pt x="234" y="2132"/>
                  </a:lnTo>
                  <a:lnTo>
                    <a:pt x="256" y="2207"/>
                  </a:lnTo>
                  <a:lnTo>
                    <a:pt x="280" y="2279"/>
                  </a:lnTo>
                  <a:lnTo>
                    <a:pt x="307" y="2349"/>
                  </a:lnTo>
                  <a:lnTo>
                    <a:pt x="338" y="2418"/>
                  </a:lnTo>
                  <a:lnTo>
                    <a:pt x="373" y="2485"/>
                  </a:lnTo>
                  <a:lnTo>
                    <a:pt x="410" y="2550"/>
                  </a:lnTo>
                  <a:lnTo>
                    <a:pt x="451" y="2614"/>
                  </a:lnTo>
                  <a:lnTo>
                    <a:pt x="494" y="2674"/>
                  </a:lnTo>
                  <a:lnTo>
                    <a:pt x="540" y="2733"/>
                  </a:lnTo>
                  <a:lnTo>
                    <a:pt x="589" y="2790"/>
                  </a:lnTo>
                  <a:lnTo>
                    <a:pt x="639" y="2844"/>
                  </a:lnTo>
                  <a:lnTo>
                    <a:pt x="693" y="2896"/>
                  </a:lnTo>
                  <a:lnTo>
                    <a:pt x="750" y="2945"/>
                  </a:lnTo>
                  <a:lnTo>
                    <a:pt x="808" y="2991"/>
                  </a:lnTo>
                  <a:lnTo>
                    <a:pt x="870" y="3035"/>
                  </a:lnTo>
                  <a:lnTo>
                    <a:pt x="932" y="3076"/>
                  </a:lnTo>
                  <a:lnTo>
                    <a:pt x="997" y="3113"/>
                  </a:lnTo>
                  <a:lnTo>
                    <a:pt x="1064" y="3148"/>
                  </a:lnTo>
                  <a:lnTo>
                    <a:pt x="1132" y="3178"/>
                  </a:lnTo>
                  <a:lnTo>
                    <a:pt x="1203" y="3207"/>
                  </a:lnTo>
                  <a:lnTo>
                    <a:pt x="1275" y="3231"/>
                  </a:lnTo>
                  <a:lnTo>
                    <a:pt x="1348" y="3251"/>
                  </a:lnTo>
                  <a:lnTo>
                    <a:pt x="1424" y="3270"/>
                  </a:lnTo>
                  <a:lnTo>
                    <a:pt x="1499" y="3283"/>
                  </a:lnTo>
                  <a:lnTo>
                    <a:pt x="1577" y="3292"/>
                  </a:lnTo>
                  <a:lnTo>
                    <a:pt x="1656" y="3298"/>
                  </a:lnTo>
                  <a:lnTo>
                    <a:pt x="1735" y="3301"/>
                  </a:lnTo>
                  <a:lnTo>
                    <a:pt x="1814" y="3298"/>
                  </a:lnTo>
                  <a:lnTo>
                    <a:pt x="1894" y="3292"/>
                  </a:lnTo>
                  <a:lnTo>
                    <a:pt x="1972" y="3283"/>
                  </a:lnTo>
                  <a:lnTo>
                    <a:pt x="2047" y="3270"/>
                  </a:lnTo>
                  <a:lnTo>
                    <a:pt x="2123" y="3251"/>
                  </a:lnTo>
                  <a:lnTo>
                    <a:pt x="2196" y="3231"/>
                  </a:lnTo>
                  <a:lnTo>
                    <a:pt x="2268" y="3207"/>
                  </a:lnTo>
                  <a:lnTo>
                    <a:pt x="2338" y="3178"/>
                  </a:lnTo>
                  <a:lnTo>
                    <a:pt x="2407" y="3148"/>
                  </a:lnTo>
                  <a:lnTo>
                    <a:pt x="2474" y="3113"/>
                  </a:lnTo>
                  <a:lnTo>
                    <a:pt x="2539" y="3076"/>
                  </a:lnTo>
                  <a:lnTo>
                    <a:pt x="2601" y="3035"/>
                  </a:lnTo>
                  <a:lnTo>
                    <a:pt x="2662" y="2991"/>
                  </a:lnTo>
                  <a:lnTo>
                    <a:pt x="2721" y="2945"/>
                  </a:lnTo>
                  <a:lnTo>
                    <a:pt x="2777" y="2896"/>
                  </a:lnTo>
                  <a:lnTo>
                    <a:pt x="2831" y="2844"/>
                  </a:lnTo>
                  <a:lnTo>
                    <a:pt x="2882" y="2790"/>
                  </a:lnTo>
                  <a:lnTo>
                    <a:pt x="2931" y="2733"/>
                  </a:lnTo>
                  <a:lnTo>
                    <a:pt x="2976" y="2674"/>
                  </a:lnTo>
                  <a:lnTo>
                    <a:pt x="3020" y="2614"/>
                  </a:lnTo>
                  <a:lnTo>
                    <a:pt x="3060" y="2550"/>
                  </a:lnTo>
                  <a:lnTo>
                    <a:pt x="3097" y="2485"/>
                  </a:lnTo>
                  <a:lnTo>
                    <a:pt x="3132" y="2418"/>
                  </a:lnTo>
                  <a:lnTo>
                    <a:pt x="3163" y="2349"/>
                  </a:lnTo>
                  <a:lnTo>
                    <a:pt x="3191" y="2279"/>
                  </a:lnTo>
                  <a:lnTo>
                    <a:pt x="3215" y="2207"/>
                  </a:lnTo>
                  <a:lnTo>
                    <a:pt x="3237" y="2132"/>
                  </a:lnTo>
                  <a:lnTo>
                    <a:pt x="3253" y="2057"/>
                  </a:lnTo>
                  <a:lnTo>
                    <a:pt x="3268" y="1980"/>
                  </a:lnTo>
                  <a:lnTo>
                    <a:pt x="3277" y="1903"/>
                  </a:lnTo>
                  <a:lnTo>
                    <a:pt x="3283" y="1824"/>
                  </a:lnTo>
                  <a:lnTo>
                    <a:pt x="3286" y="1744"/>
                  </a:lnTo>
                  <a:lnTo>
                    <a:pt x="3283" y="1663"/>
                  </a:lnTo>
                  <a:lnTo>
                    <a:pt x="3277" y="1585"/>
                  </a:lnTo>
                  <a:lnTo>
                    <a:pt x="3268" y="1507"/>
                  </a:lnTo>
                  <a:lnTo>
                    <a:pt x="3253" y="1430"/>
                  </a:lnTo>
                  <a:lnTo>
                    <a:pt x="3237" y="1355"/>
                  </a:lnTo>
                  <a:lnTo>
                    <a:pt x="3215" y="1282"/>
                  </a:lnTo>
                  <a:lnTo>
                    <a:pt x="3191" y="1209"/>
                  </a:lnTo>
                  <a:lnTo>
                    <a:pt x="3163" y="1138"/>
                  </a:lnTo>
                  <a:lnTo>
                    <a:pt x="3132" y="1069"/>
                  </a:lnTo>
                  <a:lnTo>
                    <a:pt x="3097" y="1002"/>
                  </a:lnTo>
                  <a:lnTo>
                    <a:pt x="3060" y="937"/>
                  </a:lnTo>
                  <a:lnTo>
                    <a:pt x="3020" y="873"/>
                  </a:lnTo>
                  <a:lnTo>
                    <a:pt x="2976" y="813"/>
                  </a:lnTo>
                  <a:lnTo>
                    <a:pt x="2931" y="754"/>
                  </a:lnTo>
                  <a:lnTo>
                    <a:pt x="2882" y="697"/>
                  </a:lnTo>
                  <a:lnTo>
                    <a:pt x="2831" y="643"/>
                  </a:lnTo>
                  <a:lnTo>
                    <a:pt x="2777" y="591"/>
                  </a:lnTo>
                  <a:lnTo>
                    <a:pt x="2721" y="543"/>
                  </a:lnTo>
                  <a:lnTo>
                    <a:pt x="2662" y="496"/>
                  </a:lnTo>
                  <a:lnTo>
                    <a:pt x="2601" y="453"/>
                  </a:lnTo>
                  <a:lnTo>
                    <a:pt x="2539" y="412"/>
                  </a:lnTo>
                  <a:lnTo>
                    <a:pt x="2474" y="374"/>
                  </a:lnTo>
                  <a:lnTo>
                    <a:pt x="2407" y="341"/>
                  </a:lnTo>
                  <a:lnTo>
                    <a:pt x="2338" y="309"/>
                  </a:lnTo>
                  <a:lnTo>
                    <a:pt x="2268" y="281"/>
                  </a:lnTo>
                  <a:lnTo>
                    <a:pt x="2196" y="256"/>
                  </a:lnTo>
                  <a:lnTo>
                    <a:pt x="2123" y="236"/>
                  </a:lnTo>
                  <a:lnTo>
                    <a:pt x="2047" y="218"/>
                  </a:lnTo>
                  <a:lnTo>
                    <a:pt x="1972" y="204"/>
                  </a:lnTo>
                  <a:lnTo>
                    <a:pt x="1894" y="195"/>
                  </a:lnTo>
                  <a:lnTo>
                    <a:pt x="1814" y="189"/>
                  </a:lnTo>
                  <a:lnTo>
                    <a:pt x="1735" y="186"/>
                  </a:lnTo>
                  <a:close/>
                  <a:moveTo>
                    <a:pt x="1735" y="3488"/>
                  </a:moveTo>
                  <a:lnTo>
                    <a:pt x="1647" y="3485"/>
                  </a:lnTo>
                  <a:lnTo>
                    <a:pt x="1558" y="3479"/>
                  </a:lnTo>
                  <a:lnTo>
                    <a:pt x="1472" y="3467"/>
                  </a:lnTo>
                  <a:lnTo>
                    <a:pt x="1386" y="3453"/>
                  </a:lnTo>
                  <a:lnTo>
                    <a:pt x="1302" y="3432"/>
                  </a:lnTo>
                  <a:lnTo>
                    <a:pt x="1220" y="3409"/>
                  </a:lnTo>
                  <a:lnTo>
                    <a:pt x="1139" y="3382"/>
                  </a:lnTo>
                  <a:lnTo>
                    <a:pt x="1060" y="3350"/>
                  </a:lnTo>
                  <a:lnTo>
                    <a:pt x="984" y="3315"/>
                  </a:lnTo>
                  <a:lnTo>
                    <a:pt x="909" y="3277"/>
                  </a:lnTo>
                  <a:lnTo>
                    <a:pt x="836" y="3235"/>
                  </a:lnTo>
                  <a:lnTo>
                    <a:pt x="765" y="3190"/>
                  </a:lnTo>
                  <a:lnTo>
                    <a:pt x="698" y="3141"/>
                  </a:lnTo>
                  <a:lnTo>
                    <a:pt x="632" y="3089"/>
                  </a:lnTo>
                  <a:lnTo>
                    <a:pt x="569" y="3035"/>
                  </a:lnTo>
                  <a:lnTo>
                    <a:pt x="509" y="2977"/>
                  </a:lnTo>
                  <a:lnTo>
                    <a:pt x="451" y="2915"/>
                  </a:lnTo>
                  <a:lnTo>
                    <a:pt x="396" y="2853"/>
                  </a:lnTo>
                  <a:lnTo>
                    <a:pt x="344" y="2786"/>
                  </a:lnTo>
                  <a:lnTo>
                    <a:pt x="296" y="2718"/>
                  </a:lnTo>
                  <a:lnTo>
                    <a:pt x="251" y="2648"/>
                  </a:lnTo>
                  <a:lnTo>
                    <a:pt x="209" y="2574"/>
                  </a:lnTo>
                  <a:lnTo>
                    <a:pt x="171" y="2500"/>
                  </a:lnTo>
                  <a:lnTo>
                    <a:pt x="136" y="2421"/>
                  </a:lnTo>
                  <a:lnTo>
                    <a:pt x="106" y="2343"/>
                  </a:lnTo>
                  <a:lnTo>
                    <a:pt x="78" y="2262"/>
                  </a:lnTo>
                  <a:lnTo>
                    <a:pt x="54" y="2179"/>
                  </a:lnTo>
                  <a:lnTo>
                    <a:pt x="35" y="2095"/>
                  </a:lnTo>
                  <a:lnTo>
                    <a:pt x="20" y="2009"/>
                  </a:lnTo>
                  <a:lnTo>
                    <a:pt x="9" y="1921"/>
                  </a:lnTo>
                  <a:lnTo>
                    <a:pt x="2" y="1833"/>
                  </a:lnTo>
                  <a:lnTo>
                    <a:pt x="0" y="1744"/>
                  </a:lnTo>
                  <a:lnTo>
                    <a:pt x="2" y="1654"/>
                  </a:lnTo>
                  <a:lnTo>
                    <a:pt x="9" y="1566"/>
                  </a:lnTo>
                  <a:lnTo>
                    <a:pt x="20" y="1478"/>
                  </a:lnTo>
                  <a:lnTo>
                    <a:pt x="35" y="1392"/>
                  </a:lnTo>
                  <a:lnTo>
                    <a:pt x="54" y="1308"/>
                  </a:lnTo>
                  <a:lnTo>
                    <a:pt x="78" y="1226"/>
                  </a:lnTo>
                  <a:lnTo>
                    <a:pt x="106" y="1144"/>
                  </a:lnTo>
                  <a:lnTo>
                    <a:pt x="136" y="1066"/>
                  </a:lnTo>
                  <a:lnTo>
                    <a:pt x="171" y="989"/>
                  </a:lnTo>
                  <a:lnTo>
                    <a:pt x="209" y="913"/>
                  </a:lnTo>
                  <a:lnTo>
                    <a:pt x="251" y="841"/>
                  </a:lnTo>
                  <a:lnTo>
                    <a:pt x="296" y="769"/>
                  </a:lnTo>
                  <a:lnTo>
                    <a:pt x="344" y="701"/>
                  </a:lnTo>
                  <a:lnTo>
                    <a:pt x="396" y="634"/>
                  </a:lnTo>
                  <a:lnTo>
                    <a:pt x="451" y="572"/>
                  </a:lnTo>
                  <a:lnTo>
                    <a:pt x="509" y="512"/>
                  </a:lnTo>
                  <a:lnTo>
                    <a:pt x="569" y="454"/>
                  </a:lnTo>
                  <a:lnTo>
                    <a:pt x="632" y="398"/>
                  </a:lnTo>
                  <a:lnTo>
                    <a:pt x="698" y="347"/>
                  </a:lnTo>
                  <a:lnTo>
                    <a:pt x="765" y="298"/>
                  </a:lnTo>
                  <a:lnTo>
                    <a:pt x="836" y="253"/>
                  </a:lnTo>
                  <a:lnTo>
                    <a:pt x="909" y="210"/>
                  </a:lnTo>
                  <a:lnTo>
                    <a:pt x="984" y="172"/>
                  </a:lnTo>
                  <a:lnTo>
                    <a:pt x="1060" y="137"/>
                  </a:lnTo>
                  <a:lnTo>
                    <a:pt x="1139" y="106"/>
                  </a:lnTo>
                  <a:lnTo>
                    <a:pt x="1220" y="78"/>
                  </a:lnTo>
                  <a:lnTo>
                    <a:pt x="1302" y="55"/>
                  </a:lnTo>
                  <a:lnTo>
                    <a:pt x="1386" y="36"/>
                  </a:lnTo>
                  <a:lnTo>
                    <a:pt x="1472" y="20"/>
                  </a:lnTo>
                  <a:lnTo>
                    <a:pt x="1558" y="9"/>
                  </a:lnTo>
                  <a:lnTo>
                    <a:pt x="1647" y="2"/>
                  </a:lnTo>
                  <a:lnTo>
                    <a:pt x="1735" y="0"/>
                  </a:lnTo>
                  <a:lnTo>
                    <a:pt x="1824" y="2"/>
                  </a:lnTo>
                  <a:lnTo>
                    <a:pt x="1913" y="9"/>
                  </a:lnTo>
                  <a:lnTo>
                    <a:pt x="1999" y="20"/>
                  </a:lnTo>
                  <a:lnTo>
                    <a:pt x="2084" y="36"/>
                  </a:lnTo>
                  <a:lnTo>
                    <a:pt x="2168" y="55"/>
                  </a:lnTo>
                  <a:lnTo>
                    <a:pt x="2251" y="78"/>
                  </a:lnTo>
                  <a:lnTo>
                    <a:pt x="2331" y="106"/>
                  </a:lnTo>
                  <a:lnTo>
                    <a:pt x="2410" y="137"/>
                  </a:lnTo>
                  <a:lnTo>
                    <a:pt x="2487" y="172"/>
                  </a:lnTo>
                  <a:lnTo>
                    <a:pt x="2562" y="210"/>
                  </a:lnTo>
                  <a:lnTo>
                    <a:pt x="2635" y="253"/>
                  </a:lnTo>
                  <a:lnTo>
                    <a:pt x="2705" y="298"/>
                  </a:lnTo>
                  <a:lnTo>
                    <a:pt x="2773" y="347"/>
                  </a:lnTo>
                  <a:lnTo>
                    <a:pt x="2838" y="398"/>
                  </a:lnTo>
                  <a:lnTo>
                    <a:pt x="2902" y="454"/>
                  </a:lnTo>
                  <a:lnTo>
                    <a:pt x="2962" y="512"/>
                  </a:lnTo>
                  <a:lnTo>
                    <a:pt x="3020" y="572"/>
                  </a:lnTo>
                  <a:lnTo>
                    <a:pt x="3075" y="634"/>
                  </a:lnTo>
                  <a:lnTo>
                    <a:pt x="3126" y="701"/>
                  </a:lnTo>
                  <a:lnTo>
                    <a:pt x="3174" y="769"/>
                  </a:lnTo>
                  <a:lnTo>
                    <a:pt x="3220" y="841"/>
                  </a:lnTo>
                  <a:lnTo>
                    <a:pt x="3262" y="913"/>
                  </a:lnTo>
                  <a:lnTo>
                    <a:pt x="3300" y="989"/>
                  </a:lnTo>
                  <a:lnTo>
                    <a:pt x="3335" y="1066"/>
                  </a:lnTo>
                  <a:lnTo>
                    <a:pt x="3365" y="1144"/>
                  </a:lnTo>
                  <a:lnTo>
                    <a:pt x="3392" y="1226"/>
                  </a:lnTo>
                  <a:lnTo>
                    <a:pt x="3416" y="1308"/>
                  </a:lnTo>
                  <a:lnTo>
                    <a:pt x="3436" y="1392"/>
                  </a:lnTo>
                  <a:lnTo>
                    <a:pt x="3451" y="1478"/>
                  </a:lnTo>
                  <a:lnTo>
                    <a:pt x="3462" y="1566"/>
                  </a:lnTo>
                  <a:lnTo>
                    <a:pt x="3469" y="1654"/>
                  </a:lnTo>
                  <a:lnTo>
                    <a:pt x="3470" y="1744"/>
                  </a:lnTo>
                  <a:lnTo>
                    <a:pt x="3469" y="1833"/>
                  </a:lnTo>
                  <a:lnTo>
                    <a:pt x="3462" y="1921"/>
                  </a:lnTo>
                  <a:lnTo>
                    <a:pt x="3451" y="2009"/>
                  </a:lnTo>
                  <a:lnTo>
                    <a:pt x="3436" y="2095"/>
                  </a:lnTo>
                  <a:lnTo>
                    <a:pt x="3416" y="2179"/>
                  </a:lnTo>
                  <a:lnTo>
                    <a:pt x="3392" y="2262"/>
                  </a:lnTo>
                  <a:lnTo>
                    <a:pt x="3365" y="2343"/>
                  </a:lnTo>
                  <a:lnTo>
                    <a:pt x="3335" y="2421"/>
                  </a:lnTo>
                  <a:lnTo>
                    <a:pt x="3300" y="2500"/>
                  </a:lnTo>
                  <a:lnTo>
                    <a:pt x="3262" y="2574"/>
                  </a:lnTo>
                  <a:lnTo>
                    <a:pt x="3220" y="2648"/>
                  </a:lnTo>
                  <a:lnTo>
                    <a:pt x="3174" y="2718"/>
                  </a:lnTo>
                  <a:lnTo>
                    <a:pt x="3126" y="2786"/>
                  </a:lnTo>
                  <a:lnTo>
                    <a:pt x="3075" y="2853"/>
                  </a:lnTo>
                  <a:lnTo>
                    <a:pt x="3020" y="2915"/>
                  </a:lnTo>
                  <a:lnTo>
                    <a:pt x="2962" y="2977"/>
                  </a:lnTo>
                  <a:lnTo>
                    <a:pt x="2902" y="3035"/>
                  </a:lnTo>
                  <a:lnTo>
                    <a:pt x="2838" y="3089"/>
                  </a:lnTo>
                  <a:lnTo>
                    <a:pt x="2773" y="3141"/>
                  </a:lnTo>
                  <a:lnTo>
                    <a:pt x="2705" y="3190"/>
                  </a:lnTo>
                  <a:lnTo>
                    <a:pt x="2635" y="3235"/>
                  </a:lnTo>
                  <a:lnTo>
                    <a:pt x="2562" y="3277"/>
                  </a:lnTo>
                  <a:lnTo>
                    <a:pt x="2487" y="3315"/>
                  </a:lnTo>
                  <a:lnTo>
                    <a:pt x="2410" y="3350"/>
                  </a:lnTo>
                  <a:lnTo>
                    <a:pt x="2331" y="3382"/>
                  </a:lnTo>
                  <a:lnTo>
                    <a:pt x="2251" y="3409"/>
                  </a:lnTo>
                  <a:lnTo>
                    <a:pt x="2168" y="3432"/>
                  </a:lnTo>
                  <a:lnTo>
                    <a:pt x="2084" y="3453"/>
                  </a:lnTo>
                  <a:lnTo>
                    <a:pt x="1999" y="3467"/>
                  </a:lnTo>
                  <a:lnTo>
                    <a:pt x="1913" y="3479"/>
                  </a:lnTo>
                  <a:lnTo>
                    <a:pt x="1824" y="3485"/>
                  </a:lnTo>
                  <a:lnTo>
                    <a:pt x="1735" y="34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EA29DE-D972-43D1-9A5A-94BE037CB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49613"/>
              <a:ext cx="177800" cy="58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46B8CE-F8C4-4976-A4AB-24213B4F7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3413" y="3249613"/>
              <a:ext cx="177800" cy="58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E38B48-9D0A-46D3-8E9B-092F10971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2930525"/>
              <a:ext cx="58737" cy="177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FFF8A9-3CA9-4A9A-B41A-D4131B699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3451225"/>
              <a:ext cx="58737" cy="177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DB211A4-6A2C-4268-9029-D1E1326D5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3738" y="2989263"/>
              <a:ext cx="576262" cy="579438"/>
            </a:xfrm>
            <a:custGeom>
              <a:avLst/>
              <a:gdLst>
                <a:gd name="T0" fmla="*/ 762 w 1815"/>
                <a:gd name="T1" fmla="*/ 202 h 1825"/>
                <a:gd name="T2" fmla="*/ 594 w 1815"/>
                <a:gd name="T3" fmla="*/ 259 h 1825"/>
                <a:gd name="T4" fmla="*/ 448 w 1815"/>
                <a:gd name="T5" fmla="*/ 353 h 1825"/>
                <a:gd name="T6" fmla="*/ 329 w 1815"/>
                <a:gd name="T7" fmla="*/ 478 h 1825"/>
                <a:gd name="T8" fmla="*/ 242 w 1815"/>
                <a:gd name="T9" fmla="*/ 630 h 1825"/>
                <a:gd name="T10" fmla="*/ 194 w 1815"/>
                <a:gd name="T11" fmla="*/ 802 h 1825"/>
                <a:gd name="T12" fmla="*/ 189 w 1815"/>
                <a:gd name="T13" fmla="*/ 987 h 1825"/>
                <a:gd name="T14" fmla="*/ 229 w 1815"/>
                <a:gd name="T15" fmla="*/ 1161 h 1825"/>
                <a:gd name="T16" fmla="*/ 309 w 1815"/>
                <a:gd name="T17" fmla="*/ 1318 h 1825"/>
                <a:gd name="T18" fmla="*/ 422 w 1815"/>
                <a:gd name="T19" fmla="*/ 1449 h 1825"/>
                <a:gd name="T20" fmla="*/ 563 w 1815"/>
                <a:gd name="T21" fmla="*/ 1551 h 1825"/>
                <a:gd name="T22" fmla="*/ 728 w 1815"/>
                <a:gd name="T23" fmla="*/ 1616 h 1825"/>
                <a:gd name="T24" fmla="*/ 907 w 1815"/>
                <a:gd name="T25" fmla="*/ 1639 h 1825"/>
                <a:gd name="T26" fmla="*/ 1087 w 1815"/>
                <a:gd name="T27" fmla="*/ 1616 h 1825"/>
                <a:gd name="T28" fmla="*/ 1251 w 1815"/>
                <a:gd name="T29" fmla="*/ 1551 h 1825"/>
                <a:gd name="T30" fmla="*/ 1393 w 1815"/>
                <a:gd name="T31" fmla="*/ 1449 h 1825"/>
                <a:gd name="T32" fmla="*/ 1506 w 1815"/>
                <a:gd name="T33" fmla="*/ 1318 h 1825"/>
                <a:gd name="T34" fmla="*/ 1586 w 1815"/>
                <a:gd name="T35" fmla="*/ 1161 h 1825"/>
                <a:gd name="T36" fmla="*/ 1626 w 1815"/>
                <a:gd name="T37" fmla="*/ 987 h 1825"/>
                <a:gd name="T38" fmla="*/ 1621 w 1815"/>
                <a:gd name="T39" fmla="*/ 802 h 1825"/>
                <a:gd name="T40" fmla="*/ 1573 w 1815"/>
                <a:gd name="T41" fmla="*/ 630 h 1825"/>
                <a:gd name="T42" fmla="*/ 1485 w 1815"/>
                <a:gd name="T43" fmla="*/ 478 h 1825"/>
                <a:gd name="T44" fmla="*/ 1367 w 1815"/>
                <a:gd name="T45" fmla="*/ 353 h 1825"/>
                <a:gd name="T46" fmla="*/ 1220 w 1815"/>
                <a:gd name="T47" fmla="*/ 259 h 1825"/>
                <a:gd name="T48" fmla="*/ 1052 w 1815"/>
                <a:gd name="T49" fmla="*/ 202 h 1825"/>
                <a:gd name="T50" fmla="*/ 907 w 1815"/>
                <a:gd name="T51" fmla="*/ 1825 h 1825"/>
                <a:gd name="T52" fmla="*/ 681 w 1815"/>
                <a:gd name="T53" fmla="*/ 1796 h 1825"/>
                <a:gd name="T54" fmla="*/ 474 w 1815"/>
                <a:gd name="T55" fmla="*/ 1714 h 1825"/>
                <a:gd name="T56" fmla="*/ 297 w 1815"/>
                <a:gd name="T57" fmla="*/ 1588 h 1825"/>
                <a:gd name="T58" fmla="*/ 154 w 1815"/>
                <a:gd name="T59" fmla="*/ 1423 h 1825"/>
                <a:gd name="T60" fmla="*/ 55 w 1815"/>
                <a:gd name="T61" fmla="*/ 1226 h 1825"/>
                <a:gd name="T62" fmla="*/ 4 w 1815"/>
                <a:gd name="T63" fmla="*/ 1006 h 1825"/>
                <a:gd name="T64" fmla="*/ 10 w 1815"/>
                <a:gd name="T65" fmla="*/ 773 h 1825"/>
                <a:gd name="T66" fmla="*/ 70 w 1815"/>
                <a:gd name="T67" fmla="*/ 558 h 1825"/>
                <a:gd name="T68" fmla="*/ 180 w 1815"/>
                <a:gd name="T69" fmla="*/ 367 h 1825"/>
                <a:gd name="T70" fmla="*/ 331 w 1815"/>
                <a:gd name="T71" fmla="*/ 208 h 1825"/>
                <a:gd name="T72" fmla="*/ 514 w 1815"/>
                <a:gd name="T73" fmla="*/ 90 h 1825"/>
                <a:gd name="T74" fmla="*/ 725 w 1815"/>
                <a:gd name="T75" fmla="*/ 19 h 1825"/>
                <a:gd name="T76" fmla="*/ 954 w 1815"/>
                <a:gd name="T77" fmla="*/ 1 h 1825"/>
                <a:gd name="T78" fmla="*/ 1177 w 1815"/>
                <a:gd name="T79" fmla="*/ 41 h 1825"/>
                <a:gd name="T80" fmla="*/ 1377 w 1815"/>
                <a:gd name="T81" fmla="*/ 132 h 1825"/>
                <a:gd name="T82" fmla="*/ 1549 w 1815"/>
                <a:gd name="T83" fmla="*/ 267 h 1825"/>
                <a:gd name="T84" fmla="*/ 1683 w 1815"/>
                <a:gd name="T85" fmla="*/ 440 h 1825"/>
                <a:gd name="T86" fmla="*/ 1774 w 1815"/>
                <a:gd name="T87" fmla="*/ 642 h 1825"/>
                <a:gd name="T88" fmla="*/ 1814 w 1815"/>
                <a:gd name="T89" fmla="*/ 866 h 1825"/>
                <a:gd name="T90" fmla="*/ 1797 w 1815"/>
                <a:gd name="T91" fmla="*/ 1096 h 1825"/>
                <a:gd name="T92" fmla="*/ 1725 w 1815"/>
                <a:gd name="T93" fmla="*/ 1308 h 1825"/>
                <a:gd name="T94" fmla="*/ 1608 w 1815"/>
                <a:gd name="T95" fmla="*/ 1493 h 1825"/>
                <a:gd name="T96" fmla="*/ 1451 w 1815"/>
                <a:gd name="T97" fmla="*/ 1643 h 1825"/>
                <a:gd name="T98" fmla="*/ 1260 w 1815"/>
                <a:gd name="T99" fmla="*/ 1753 h 1825"/>
                <a:gd name="T100" fmla="*/ 1045 w 1815"/>
                <a:gd name="T101" fmla="*/ 181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15" h="1825">
                  <a:moveTo>
                    <a:pt x="907" y="187"/>
                  </a:moveTo>
                  <a:lnTo>
                    <a:pt x="870" y="188"/>
                  </a:lnTo>
                  <a:lnTo>
                    <a:pt x="834" y="190"/>
                  </a:lnTo>
                  <a:lnTo>
                    <a:pt x="797" y="195"/>
                  </a:lnTo>
                  <a:lnTo>
                    <a:pt x="762" y="202"/>
                  </a:lnTo>
                  <a:lnTo>
                    <a:pt x="728" y="210"/>
                  </a:lnTo>
                  <a:lnTo>
                    <a:pt x="693" y="219"/>
                  </a:lnTo>
                  <a:lnTo>
                    <a:pt x="659" y="231"/>
                  </a:lnTo>
                  <a:lnTo>
                    <a:pt x="627" y="244"/>
                  </a:lnTo>
                  <a:lnTo>
                    <a:pt x="594" y="259"/>
                  </a:lnTo>
                  <a:lnTo>
                    <a:pt x="563" y="275"/>
                  </a:lnTo>
                  <a:lnTo>
                    <a:pt x="533" y="293"/>
                  </a:lnTo>
                  <a:lnTo>
                    <a:pt x="503" y="311"/>
                  </a:lnTo>
                  <a:lnTo>
                    <a:pt x="476" y="331"/>
                  </a:lnTo>
                  <a:lnTo>
                    <a:pt x="448" y="353"/>
                  </a:lnTo>
                  <a:lnTo>
                    <a:pt x="422" y="376"/>
                  </a:lnTo>
                  <a:lnTo>
                    <a:pt x="397" y="400"/>
                  </a:lnTo>
                  <a:lnTo>
                    <a:pt x="373" y="425"/>
                  </a:lnTo>
                  <a:lnTo>
                    <a:pt x="350" y="452"/>
                  </a:lnTo>
                  <a:lnTo>
                    <a:pt x="329" y="478"/>
                  </a:lnTo>
                  <a:lnTo>
                    <a:pt x="309" y="507"/>
                  </a:lnTo>
                  <a:lnTo>
                    <a:pt x="290" y="537"/>
                  </a:lnTo>
                  <a:lnTo>
                    <a:pt x="273" y="567"/>
                  </a:lnTo>
                  <a:lnTo>
                    <a:pt x="256" y="599"/>
                  </a:lnTo>
                  <a:lnTo>
                    <a:pt x="242" y="630"/>
                  </a:lnTo>
                  <a:lnTo>
                    <a:pt x="229" y="664"/>
                  </a:lnTo>
                  <a:lnTo>
                    <a:pt x="218" y="698"/>
                  </a:lnTo>
                  <a:lnTo>
                    <a:pt x="208" y="731"/>
                  </a:lnTo>
                  <a:lnTo>
                    <a:pt x="200" y="766"/>
                  </a:lnTo>
                  <a:lnTo>
                    <a:pt x="194" y="802"/>
                  </a:lnTo>
                  <a:lnTo>
                    <a:pt x="189" y="838"/>
                  </a:lnTo>
                  <a:lnTo>
                    <a:pt x="187" y="876"/>
                  </a:lnTo>
                  <a:lnTo>
                    <a:pt x="186" y="913"/>
                  </a:lnTo>
                  <a:lnTo>
                    <a:pt x="187" y="951"/>
                  </a:lnTo>
                  <a:lnTo>
                    <a:pt x="189" y="987"/>
                  </a:lnTo>
                  <a:lnTo>
                    <a:pt x="194" y="1023"/>
                  </a:lnTo>
                  <a:lnTo>
                    <a:pt x="200" y="1059"/>
                  </a:lnTo>
                  <a:lnTo>
                    <a:pt x="208" y="1094"/>
                  </a:lnTo>
                  <a:lnTo>
                    <a:pt x="218" y="1129"/>
                  </a:lnTo>
                  <a:lnTo>
                    <a:pt x="229" y="1161"/>
                  </a:lnTo>
                  <a:lnTo>
                    <a:pt x="242" y="1195"/>
                  </a:lnTo>
                  <a:lnTo>
                    <a:pt x="256" y="1228"/>
                  </a:lnTo>
                  <a:lnTo>
                    <a:pt x="273" y="1258"/>
                  </a:lnTo>
                  <a:lnTo>
                    <a:pt x="290" y="1289"/>
                  </a:lnTo>
                  <a:lnTo>
                    <a:pt x="309" y="1318"/>
                  </a:lnTo>
                  <a:lnTo>
                    <a:pt x="329" y="1347"/>
                  </a:lnTo>
                  <a:lnTo>
                    <a:pt x="350" y="1375"/>
                  </a:lnTo>
                  <a:lnTo>
                    <a:pt x="373" y="1400"/>
                  </a:lnTo>
                  <a:lnTo>
                    <a:pt x="397" y="1425"/>
                  </a:lnTo>
                  <a:lnTo>
                    <a:pt x="422" y="1449"/>
                  </a:lnTo>
                  <a:lnTo>
                    <a:pt x="448" y="1472"/>
                  </a:lnTo>
                  <a:lnTo>
                    <a:pt x="476" y="1494"/>
                  </a:lnTo>
                  <a:lnTo>
                    <a:pt x="503" y="1514"/>
                  </a:lnTo>
                  <a:lnTo>
                    <a:pt x="533" y="1534"/>
                  </a:lnTo>
                  <a:lnTo>
                    <a:pt x="563" y="1551"/>
                  </a:lnTo>
                  <a:lnTo>
                    <a:pt x="594" y="1566"/>
                  </a:lnTo>
                  <a:lnTo>
                    <a:pt x="627" y="1581"/>
                  </a:lnTo>
                  <a:lnTo>
                    <a:pt x="659" y="1594"/>
                  </a:lnTo>
                  <a:lnTo>
                    <a:pt x="693" y="1606"/>
                  </a:lnTo>
                  <a:lnTo>
                    <a:pt x="728" y="1616"/>
                  </a:lnTo>
                  <a:lnTo>
                    <a:pt x="762" y="1624"/>
                  </a:lnTo>
                  <a:lnTo>
                    <a:pt x="797" y="1630"/>
                  </a:lnTo>
                  <a:lnTo>
                    <a:pt x="834" y="1635"/>
                  </a:lnTo>
                  <a:lnTo>
                    <a:pt x="870" y="1637"/>
                  </a:lnTo>
                  <a:lnTo>
                    <a:pt x="907" y="1639"/>
                  </a:lnTo>
                  <a:lnTo>
                    <a:pt x="945" y="1637"/>
                  </a:lnTo>
                  <a:lnTo>
                    <a:pt x="982" y="1635"/>
                  </a:lnTo>
                  <a:lnTo>
                    <a:pt x="1018" y="1630"/>
                  </a:lnTo>
                  <a:lnTo>
                    <a:pt x="1052" y="1624"/>
                  </a:lnTo>
                  <a:lnTo>
                    <a:pt x="1087" y="1616"/>
                  </a:lnTo>
                  <a:lnTo>
                    <a:pt x="1122" y="1606"/>
                  </a:lnTo>
                  <a:lnTo>
                    <a:pt x="1156" y="1594"/>
                  </a:lnTo>
                  <a:lnTo>
                    <a:pt x="1188" y="1581"/>
                  </a:lnTo>
                  <a:lnTo>
                    <a:pt x="1220" y="1566"/>
                  </a:lnTo>
                  <a:lnTo>
                    <a:pt x="1251" y="1551"/>
                  </a:lnTo>
                  <a:lnTo>
                    <a:pt x="1281" y="1534"/>
                  </a:lnTo>
                  <a:lnTo>
                    <a:pt x="1310" y="1514"/>
                  </a:lnTo>
                  <a:lnTo>
                    <a:pt x="1339" y="1494"/>
                  </a:lnTo>
                  <a:lnTo>
                    <a:pt x="1367" y="1472"/>
                  </a:lnTo>
                  <a:lnTo>
                    <a:pt x="1393" y="1449"/>
                  </a:lnTo>
                  <a:lnTo>
                    <a:pt x="1418" y="1425"/>
                  </a:lnTo>
                  <a:lnTo>
                    <a:pt x="1442" y="1400"/>
                  </a:lnTo>
                  <a:lnTo>
                    <a:pt x="1465" y="1375"/>
                  </a:lnTo>
                  <a:lnTo>
                    <a:pt x="1485" y="1347"/>
                  </a:lnTo>
                  <a:lnTo>
                    <a:pt x="1506" y="1318"/>
                  </a:lnTo>
                  <a:lnTo>
                    <a:pt x="1525" y="1289"/>
                  </a:lnTo>
                  <a:lnTo>
                    <a:pt x="1542" y="1258"/>
                  </a:lnTo>
                  <a:lnTo>
                    <a:pt x="1558" y="1228"/>
                  </a:lnTo>
                  <a:lnTo>
                    <a:pt x="1573" y="1195"/>
                  </a:lnTo>
                  <a:lnTo>
                    <a:pt x="1586" y="1161"/>
                  </a:lnTo>
                  <a:lnTo>
                    <a:pt x="1597" y="1129"/>
                  </a:lnTo>
                  <a:lnTo>
                    <a:pt x="1606" y="1094"/>
                  </a:lnTo>
                  <a:lnTo>
                    <a:pt x="1615" y="1059"/>
                  </a:lnTo>
                  <a:lnTo>
                    <a:pt x="1621" y="1023"/>
                  </a:lnTo>
                  <a:lnTo>
                    <a:pt x="1626" y="987"/>
                  </a:lnTo>
                  <a:lnTo>
                    <a:pt x="1628" y="951"/>
                  </a:lnTo>
                  <a:lnTo>
                    <a:pt x="1629" y="913"/>
                  </a:lnTo>
                  <a:lnTo>
                    <a:pt x="1628" y="876"/>
                  </a:lnTo>
                  <a:lnTo>
                    <a:pt x="1626" y="838"/>
                  </a:lnTo>
                  <a:lnTo>
                    <a:pt x="1621" y="802"/>
                  </a:lnTo>
                  <a:lnTo>
                    <a:pt x="1615" y="766"/>
                  </a:lnTo>
                  <a:lnTo>
                    <a:pt x="1606" y="731"/>
                  </a:lnTo>
                  <a:lnTo>
                    <a:pt x="1597" y="698"/>
                  </a:lnTo>
                  <a:lnTo>
                    <a:pt x="1586" y="664"/>
                  </a:lnTo>
                  <a:lnTo>
                    <a:pt x="1573" y="630"/>
                  </a:lnTo>
                  <a:lnTo>
                    <a:pt x="1558" y="599"/>
                  </a:lnTo>
                  <a:lnTo>
                    <a:pt x="1542" y="567"/>
                  </a:lnTo>
                  <a:lnTo>
                    <a:pt x="1525" y="537"/>
                  </a:lnTo>
                  <a:lnTo>
                    <a:pt x="1506" y="507"/>
                  </a:lnTo>
                  <a:lnTo>
                    <a:pt x="1485" y="478"/>
                  </a:lnTo>
                  <a:lnTo>
                    <a:pt x="1465" y="452"/>
                  </a:lnTo>
                  <a:lnTo>
                    <a:pt x="1442" y="425"/>
                  </a:lnTo>
                  <a:lnTo>
                    <a:pt x="1418" y="400"/>
                  </a:lnTo>
                  <a:lnTo>
                    <a:pt x="1393" y="376"/>
                  </a:lnTo>
                  <a:lnTo>
                    <a:pt x="1367" y="353"/>
                  </a:lnTo>
                  <a:lnTo>
                    <a:pt x="1339" y="331"/>
                  </a:lnTo>
                  <a:lnTo>
                    <a:pt x="1310" y="311"/>
                  </a:lnTo>
                  <a:lnTo>
                    <a:pt x="1281" y="293"/>
                  </a:lnTo>
                  <a:lnTo>
                    <a:pt x="1251" y="275"/>
                  </a:lnTo>
                  <a:lnTo>
                    <a:pt x="1220" y="259"/>
                  </a:lnTo>
                  <a:lnTo>
                    <a:pt x="1188" y="244"/>
                  </a:lnTo>
                  <a:lnTo>
                    <a:pt x="1156" y="231"/>
                  </a:lnTo>
                  <a:lnTo>
                    <a:pt x="1122" y="219"/>
                  </a:lnTo>
                  <a:lnTo>
                    <a:pt x="1087" y="210"/>
                  </a:lnTo>
                  <a:lnTo>
                    <a:pt x="1052" y="202"/>
                  </a:lnTo>
                  <a:lnTo>
                    <a:pt x="1018" y="195"/>
                  </a:lnTo>
                  <a:lnTo>
                    <a:pt x="982" y="190"/>
                  </a:lnTo>
                  <a:lnTo>
                    <a:pt x="945" y="188"/>
                  </a:lnTo>
                  <a:lnTo>
                    <a:pt x="907" y="187"/>
                  </a:lnTo>
                  <a:close/>
                  <a:moveTo>
                    <a:pt x="907" y="1825"/>
                  </a:moveTo>
                  <a:lnTo>
                    <a:pt x="861" y="1824"/>
                  </a:lnTo>
                  <a:lnTo>
                    <a:pt x="815" y="1820"/>
                  </a:lnTo>
                  <a:lnTo>
                    <a:pt x="769" y="1814"/>
                  </a:lnTo>
                  <a:lnTo>
                    <a:pt x="725" y="1806"/>
                  </a:lnTo>
                  <a:lnTo>
                    <a:pt x="681" y="1796"/>
                  </a:lnTo>
                  <a:lnTo>
                    <a:pt x="638" y="1784"/>
                  </a:lnTo>
                  <a:lnTo>
                    <a:pt x="596" y="1770"/>
                  </a:lnTo>
                  <a:lnTo>
                    <a:pt x="555" y="1753"/>
                  </a:lnTo>
                  <a:lnTo>
                    <a:pt x="514" y="1735"/>
                  </a:lnTo>
                  <a:lnTo>
                    <a:pt x="474" y="1714"/>
                  </a:lnTo>
                  <a:lnTo>
                    <a:pt x="437" y="1693"/>
                  </a:lnTo>
                  <a:lnTo>
                    <a:pt x="400" y="1669"/>
                  </a:lnTo>
                  <a:lnTo>
                    <a:pt x="364" y="1643"/>
                  </a:lnTo>
                  <a:lnTo>
                    <a:pt x="331" y="1617"/>
                  </a:lnTo>
                  <a:lnTo>
                    <a:pt x="297" y="1588"/>
                  </a:lnTo>
                  <a:lnTo>
                    <a:pt x="266" y="1558"/>
                  </a:lnTo>
                  <a:lnTo>
                    <a:pt x="236" y="1525"/>
                  </a:lnTo>
                  <a:lnTo>
                    <a:pt x="207" y="1493"/>
                  </a:lnTo>
                  <a:lnTo>
                    <a:pt x="180" y="1458"/>
                  </a:lnTo>
                  <a:lnTo>
                    <a:pt x="154" y="1423"/>
                  </a:lnTo>
                  <a:lnTo>
                    <a:pt x="132" y="1385"/>
                  </a:lnTo>
                  <a:lnTo>
                    <a:pt x="109" y="1347"/>
                  </a:lnTo>
                  <a:lnTo>
                    <a:pt x="90" y="1308"/>
                  </a:lnTo>
                  <a:lnTo>
                    <a:pt x="70" y="1267"/>
                  </a:lnTo>
                  <a:lnTo>
                    <a:pt x="55" y="1226"/>
                  </a:lnTo>
                  <a:lnTo>
                    <a:pt x="40" y="1184"/>
                  </a:lnTo>
                  <a:lnTo>
                    <a:pt x="28" y="1141"/>
                  </a:lnTo>
                  <a:lnTo>
                    <a:pt x="18" y="1096"/>
                  </a:lnTo>
                  <a:lnTo>
                    <a:pt x="10" y="1052"/>
                  </a:lnTo>
                  <a:lnTo>
                    <a:pt x="4" y="1006"/>
                  </a:lnTo>
                  <a:lnTo>
                    <a:pt x="1" y="959"/>
                  </a:lnTo>
                  <a:lnTo>
                    <a:pt x="0" y="913"/>
                  </a:lnTo>
                  <a:lnTo>
                    <a:pt x="1" y="866"/>
                  </a:lnTo>
                  <a:lnTo>
                    <a:pt x="4" y="819"/>
                  </a:lnTo>
                  <a:lnTo>
                    <a:pt x="10" y="773"/>
                  </a:lnTo>
                  <a:lnTo>
                    <a:pt x="18" y="729"/>
                  </a:lnTo>
                  <a:lnTo>
                    <a:pt x="28" y="685"/>
                  </a:lnTo>
                  <a:lnTo>
                    <a:pt x="40" y="642"/>
                  </a:lnTo>
                  <a:lnTo>
                    <a:pt x="55" y="599"/>
                  </a:lnTo>
                  <a:lnTo>
                    <a:pt x="70" y="558"/>
                  </a:lnTo>
                  <a:lnTo>
                    <a:pt x="90" y="518"/>
                  </a:lnTo>
                  <a:lnTo>
                    <a:pt x="109" y="478"/>
                  </a:lnTo>
                  <a:lnTo>
                    <a:pt x="132" y="440"/>
                  </a:lnTo>
                  <a:lnTo>
                    <a:pt x="154" y="402"/>
                  </a:lnTo>
                  <a:lnTo>
                    <a:pt x="180" y="367"/>
                  </a:lnTo>
                  <a:lnTo>
                    <a:pt x="207" y="332"/>
                  </a:lnTo>
                  <a:lnTo>
                    <a:pt x="236" y="300"/>
                  </a:lnTo>
                  <a:lnTo>
                    <a:pt x="266" y="267"/>
                  </a:lnTo>
                  <a:lnTo>
                    <a:pt x="297" y="237"/>
                  </a:lnTo>
                  <a:lnTo>
                    <a:pt x="331" y="208"/>
                  </a:lnTo>
                  <a:lnTo>
                    <a:pt x="364" y="182"/>
                  </a:lnTo>
                  <a:lnTo>
                    <a:pt x="400" y="157"/>
                  </a:lnTo>
                  <a:lnTo>
                    <a:pt x="437" y="132"/>
                  </a:lnTo>
                  <a:lnTo>
                    <a:pt x="474" y="111"/>
                  </a:lnTo>
                  <a:lnTo>
                    <a:pt x="514" y="90"/>
                  </a:lnTo>
                  <a:lnTo>
                    <a:pt x="555" y="72"/>
                  </a:lnTo>
                  <a:lnTo>
                    <a:pt x="596" y="55"/>
                  </a:lnTo>
                  <a:lnTo>
                    <a:pt x="638" y="41"/>
                  </a:lnTo>
                  <a:lnTo>
                    <a:pt x="681" y="29"/>
                  </a:lnTo>
                  <a:lnTo>
                    <a:pt x="725" y="19"/>
                  </a:lnTo>
                  <a:lnTo>
                    <a:pt x="769" y="11"/>
                  </a:lnTo>
                  <a:lnTo>
                    <a:pt x="815" y="5"/>
                  </a:lnTo>
                  <a:lnTo>
                    <a:pt x="861" y="1"/>
                  </a:lnTo>
                  <a:lnTo>
                    <a:pt x="907" y="0"/>
                  </a:lnTo>
                  <a:lnTo>
                    <a:pt x="954" y="1"/>
                  </a:lnTo>
                  <a:lnTo>
                    <a:pt x="1000" y="5"/>
                  </a:lnTo>
                  <a:lnTo>
                    <a:pt x="1045" y="11"/>
                  </a:lnTo>
                  <a:lnTo>
                    <a:pt x="1090" y="19"/>
                  </a:lnTo>
                  <a:lnTo>
                    <a:pt x="1134" y="29"/>
                  </a:lnTo>
                  <a:lnTo>
                    <a:pt x="1177" y="41"/>
                  </a:lnTo>
                  <a:lnTo>
                    <a:pt x="1219" y="55"/>
                  </a:lnTo>
                  <a:lnTo>
                    <a:pt x="1260" y="72"/>
                  </a:lnTo>
                  <a:lnTo>
                    <a:pt x="1301" y="90"/>
                  </a:lnTo>
                  <a:lnTo>
                    <a:pt x="1340" y="111"/>
                  </a:lnTo>
                  <a:lnTo>
                    <a:pt x="1377" y="132"/>
                  </a:lnTo>
                  <a:lnTo>
                    <a:pt x="1415" y="157"/>
                  </a:lnTo>
                  <a:lnTo>
                    <a:pt x="1451" y="182"/>
                  </a:lnTo>
                  <a:lnTo>
                    <a:pt x="1484" y="208"/>
                  </a:lnTo>
                  <a:lnTo>
                    <a:pt x="1518" y="237"/>
                  </a:lnTo>
                  <a:lnTo>
                    <a:pt x="1549" y="267"/>
                  </a:lnTo>
                  <a:lnTo>
                    <a:pt x="1579" y="300"/>
                  </a:lnTo>
                  <a:lnTo>
                    <a:pt x="1608" y="332"/>
                  </a:lnTo>
                  <a:lnTo>
                    <a:pt x="1635" y="367"/>
                  </a:lnTo>
                  <a:lnTo>
                    <a:pt x="1660" y="402"/>
                  </a:lnTo>
                  <a:lnTo>
                    <a:pt x="1683" y="440"/>
                  </a:lnTo>
                  <a:lnTo>
                    <a:pt x="1706" y="478"/>
                  </a:lnTo>
                  <a:lnTo>
                    <a:pt x="1725" y="518"/>
                  </a:lnTo>
                  <a:lnTo>
                    <a:pt x="1744" y="558"/>
                  </a:lnTo>
                  <a:lnTo>
                    <a:pt x="1760" y="599"/>
                  </a:lnTo>
                  <a:lnTo>
                    <a:pt x="1774" y="642"/>
                  </a:lnTo>
                  <a:lnTo>
                    <a:pt x="1786" y="685"/>
                  </a:lnTo>
                  <a:lnTo>
                    <a:pt x="1797" y="729"/>
                  </a:lnTo>
                  <a:lnTo>
                    <a:pt x="1804" y="773"/>
                  </a:lnTo>
                  <a:lnTo>
                    <a:pt x="1810" y="819"/>
                  </a:lnTo>
                  <a:lnTo>
                    <a:pt x="1814" y="866"/>
                  </a:lnTo>
                  <a:lnTo>
                    <a:pt x="1815" y="913"/>
                  </a:lnTo>
                  <a:lnTo>
                    <a:pt x="1814" y="959"/>
                  </a:lnTo>
                  <a:lnTo>
                    <a:pt x="1810" y="1006"/>
                  </a:lnTo>
                  <a:lnTo>
                    <a:pt x="1804" y="1052"/>
                  </a:lnTo>
                  <a:lnTo>
                    <a:pt x="1797" y="1096"/>
                  </a:lnTo>
                  <a:lnTo>
                    <a:pt x="1786" y="1141"/>
                  </a:lnTo>
                  <a:lnTo>
                    <a:pt x="1774" y="1184"/>
                  </a:lnTo>
                  <a:lnTo>
                    <a:pt x="1760" y="1226"/>
                  </a:lnTo>
                  <a:lnTo>
                    <a:pt x="1744" y="1267"/>
                  </a:lnTo>
                  <a:lnTo>
                    <a:pt x="1725" y="1308"/>
                  </a:lnTo>
                  <a:lnTo>
                    <a:pt x="1706" y="1347"/>
                  </a:lnTo>
                  <a:lnTo>
                    <a:pt x="1683" y="1385"/>
                  </a:lnTo>
                  <a:lnTo>
                    <a:pt x="1660" y="1423"/>
                  </a:lnTo>
                  <a:lnTo>
                    <a:pt x="1635" y="1458"/>
                  </a:lnTo>
                  <a:lnTo>
                    <a:pt x="1608" y="1493"/>
                  </a:lnTo>
                  <a:lnTo>
                    <a:pt x="1579" y="1525"/>
                  </a:lnTo>
                  <a:lnTo>
                    <a:pt x="1549" y="1558"/>
                  </a:lnTo>
                  <a:lnTo>
                    <a:pt x="1518" y="1588"/>
                  </a:lnTo>
                  <a:lnTo>
                    <a:pt x="1484" y="1617"/>
                  </a:lnTo>
                  <a:lnTo>
                    <a:pt x="1451" y="1643"/>
                  </a:lnTo>
                  <a:lnTo>
                    <a:pt x="1415" y="1669"/>
                  </a:lnTo>
                  <a:lnTo>
                    <a:pt x="1377" y="1693"/>
                  </a:lnTo>
                  <a:lnTo>
                    <a:pt x="1340" y="1714"/>
                  </a:lnTo>
                  <a:lnTo>
                    <a:pt x="1301" y="1735"/>
                  </a:lnTo>
                  <a:lnTo>
                    <a:pt x="1260" y="1753"/>
                  </a:lnTo>
                  <a:lnTo>
                    <a:pt x="1219" y="1770"/>
                  </a:lnTo>
                  <a:lnTo>
                    <a:pt x="1177" y="1784"/>
                  </a:lnTo>
                  <a:lnTo>
                    <a:pt x="1134" y="1796"/>
                  </a:lnTo>
                  <a:lnTo>
                    <a:pt x="1090" y="1806"/>
                  </a:lnTo>
                  <a:lnTo>
                    <a:pt x="1045" y="1814"/>
                  </a:lnTo>
                  <a:lnTo>
                    <a:pt x="1000" y="1820"/>
                  </a:lnTo>
                  <a:lnTo>
                    <a:pt x="954" y="1824"/>
                  </a:lnTo>
                  <a:lnTo>
                    <a:pt x="907" y="18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2D19DF2-002D-48B9-90B4-57C5B83C1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313" y="2374900"/>
              <a:ext cx="334962" cy="336550"/>
            </a:xfrm>
            <a:custGeom>
              <a:avLst/>
              <a:gdLst>
                <a:gd name="T0" fmla="*/ 186 w 1055"/>
                <a:gd name="T1" fmla="*/ 1060 h 1060"/>
                <a:gd name="T2" fmla="*/ 0 w 1055"/>
                <a:gd name="T3" fmla="*/ 1060 h 1060"/>
                <a:gd name="T4" fmla="*/ 0 w 1055"/>
                <a:gd name="T5" fmla="*/ 0 h 1060"/>
                <a:gd name="T6" fmla="*/ 1055 w 1055"/>
                <a:gd name="T7" fmla="*/ 0 h 1060"/>
                <a:gd name="T8" fmla="*/ 1055 w 1055"/>
                <a:gd name="T9" fmla="*/ 186 h 1060"/>
                <a:gd name="T10" fmla="*/ 186 w 1055"/>
                <a:gd name="T11" fmla="*/ 186 h 1060"/>
                <a:gd name="T12" fmla="*/ 186 w 1055"/>
                <a:gd name="T13" fmla="*/ 106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5" h="1060">
                  <a:moveTo>
                    <a:pt x="186" y="1060"/>
                  </a:moveTo>
                  <a:lnTo>
                    <a:pt x="0" y="1060"/>
                  </a:lnTo>
                  <a:lnTo>
                    <a:pt x="0" y="0"/>
                  </a:lnTo>
                  <a:lnTo>
                    <a:pt x="1055" y="0"/>
                  </a:lnTo>
                  <a:lnTo>
                    <a:pt x="1055" y="186"/>
                  </a:lnTo>
                  <a:lnTo>
                    <a:pt x="186" y="186"/>
                  </a:lnTo>
                  <a:lnTo>
                    <a:pt x="186" y="10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8E03DFA-8D70-4882-9D0D-C11BE0D39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75" y="2374900"/>
              <a:ext cx="334962" cy="336550"/>
            </a:xfrm>
            <a:custGeom>
              <a:avLst/>
              <a:gdLst>
                <a:gd name="T0" fmla="*/ 1056 w 1056"/>
                <a:gd name="T1" fmla="*/ 1060 h 1060"/>
                <a:gd name="T2" fmla="*/ 870 w 1056"/>
                <a:gd name="T3" fmla="*/ 1060 h 1060"/>
                <a:gd name="T4" fmla="*/ 870 w 1056"/>
                <a:gd name="T5" fmla="*/ 186 h 1060"/>
                <a:gd name="T6" fmla="*/ 0 w 1056"/>
                <a:gd name="T7" fmla="*/ 186 h 1060"/>
                <a:gd name="T8" fmla="*/ 0 w 1056"/>
                <a:gd name="T9" fmla="*/ 0 h 1060"/>
                <a:gd name="T10" fmla="*/ 1056 w 1056"/>
                <a:gd name="T11" fmla="*/ 0 h 1060"/>
                <a:gd name="T12" fmla="*/ 1056 w 1056"/>
                <a:gd name="T13" fmla="*/ 106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6" h="1060">
                  <a:moveTo>
                    <a:pt x="1056" y="1060"/>
                  </a:moveTo>
                  <a:lnTo>
                    <a:pt x="870" y="1060"/>
                  </a:lnTo>
                  <a:lnTo>
                    <a:pt x="870" y="186"/>
                  </a:lnTo>
                  <a:lnTo>
                    <a:pt x="0" y="186"/>
                  </a:lnTo>
                  <a:lnTo>
                    <a:pt x="0" y="0"/>
                  </a:lnTo>
                  <a:lnTo>
                    <a:pt x="1056" y="0"/>
                  </a:lnTo>
                  <a:lnTo>
                    <a:pt x="1056" y="10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45C4780-BE74-4540-8E62-09F1DE815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313" y="3833813"/>
              <a:ext cx="334962" cy="336550"/>
            </a:xfrm>
            <a:custGeom>
              <a:avLst/>
              <a:gdLst>
                <a:gd name="T0" fmla="*/ 1055 w 1055"/>
                <a:gd name="T1" fmla="*/ 1060 h 1060"/>
                <a:gd name="T2" fmla="*/ 0 w 1055"/>
                <a:gd name="T3" fmla="*/ 1060 h 1060"/>
                <a:gd name="T4" fmla="*/ 0 w 1055"/>
                <a:gd name="T5" fmla="*/ 0 h 1060"/>
                <a:gd name="T6" fmla="*/ 186 w 1055"/>
                <a:gd name="T7" fmla="*/ 0 h 1060"/>
                <a:gd name="T8" fmla="*/ 186 w 1055"/>
                <a:gd name="T9" fmla="*/ 874 h 1060"/>
                <a:gd name="T10" fmla="*/ 1055 w 1055"/>
                <a:gd name="T11" fmla="*/ 874 h 1060"/>
                <a:gd name="T12" fmla="*/ 1055 w 1055"/>
                <a:gd name="T13" fmla="*/ 106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5" h="1060">
                  <a:moveTo>
                    <a:pt x="1055" y="1060"/>
                  </a:moveTo>
                  <a:lnTo>
                    <a:pt x="0" y="1060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874"/>
                  </a:lnTo>
                  <a:lnTo>
                    <a:pt x="1055" y="874"/>
                  </a:lnTo>
                  <a:lnTo>
                    <a:pt x="1055" y="10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AF00AE-898A-456F-ADA2-9D03A9FF2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75" y="3833813"/>
              <a:ext cx="334962" cy="336550"/>
            </a:xfrm>
            <a:custGeom>
              <a:avLst/>
              <a:gdLst>
                <a:gd name="T0" fmla="*/ 1056 w 1056"/>
                <a:gd name="T1" fmla="*/ 1060 h 1060"/>
                <a:gd name="T2" fmla="*/ 0 w 1056"/>
                <a:gd name="T3" fmla="*/ 1060 h 1060"/>
                <a:gd name="T4" fmla="*/ 0 w 1056"/>
                <a:gd name="T5" fmla="*/ 874 h 1060"/>
                <a:gd name="T6" fmla="*/ 870 w 1056"/>
                <a:gd name="T7" fmla="*/ 874 h 1060"/>
                <a:gd name="T8" fmla="*/ 870 w 1056"/>
                <a:gd name="T9" fmla="*/ 0 h 1060"/>
                <a:gd name="T10" fmla="*/ 1056 w 1056"/>
                <a:gd name="T11" fmla="*/ 0 h 1060"/>
                <a:gd name="T12" fmla="*/ 1056 w 1056"/>
                <a:gd name="T13" fmla="*/ 106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6" h="1060">
                  <a:moveTo>
                    <a:pt x="1056" y="1060"/>
                  </a:moveTo>
                  <a:lnTo>
                    <a:pt x="0" y="1060"/>
                  </a:lnTo>
                  <a:lnTo>
                    <a:pt x="0" y="874"/>
                  </a:lnTo>
                  <a:lnTo>
                    <a:pt x="870" y="874"/>
                  </a:lnTo>
                  <a:lnTo>
                    <a:pt x="870" y="0"/>
                  </a:lnTo>
                  <a:lnTo>
                    <a:pt x="1056" y="0"/>
                  </a:lnTo>
                  <a:lnTo>
                    <a:pt x="1056" y="10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AF48194-82D4-468F-B644-234750E9F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3219450"/>
              <a:ext cx="117475" cy="119063"/>
            </a:xfrm>
            <a:custGeom>
              <a:avLst/>
              <a:gdLst>
                <a:gd name="T0" fmla="*/ 68 w 371"/>
                <a:gd name="T1" fmla="*/ 41 h 373"/>
                <a:gd name="T2" fmla="*/ 99 w 371"/>
                <a:gd name="T3" fmla="*/ 21 h 373"/>
                <a:gd name="T4" fmla="*/ 133 w 371"/>
                <a:gd name="T5" fmla="*/ 8 h 373"/>
                <a:gd name="T6" fmla="*/ 167 w 371"/>
                <a:gd name="T7" fmla="*/ 0 h 373"/>
                <a:gd name="T8" fmla="*/ 203 w 371"/>
                <a:gd name="T9" fmla="*/ 0 h 373"/>
                <a:gd name="T10" fmla="*/ 238 w 371"/>
                <a:gd name="T11" fmla="*/ 8 h 373"/>
                <a:gd name="T12" fmla="*/ 272 w 371"/>
                <a:gd name="T13" fmla="*/ 21 h 373"/>
                <a:gd name="T14" fmla="*/ 303 w 371"/>
                <a:gd name="T15" fmla="*/ 41 h 373"/>
                <a:gd name="T16" fmla="*/ 329 w 371"/>
                <a:gd name="T17" fmla="*/ 69 h 373"/>
                <a:gd name="T18" fmla="*/ 350 w 371"/>
                <a:gd name="T19" fmla="*/ 100 h 373"/>
                <a:gd name="T20" fmla="*/ 364 w 371"/>
                <a:gd name="T21" fmla="*/ 134 h 373"/>
                <a:gd name="T22" fmla="*/ 370 w 371"/>
                <a:gd name="T23" fmla="*/ 169 h 373"/>
                <a:gd name="T24" fmla="*/ 370 w 371"/>
                <a:gd name="T25" fmla="*/ 205 h 373"/>
                <a:gd name="T26" fmla="*/ 364 w 371"/>
                <a:gd name="T27" fmla="*/ 240 h 373"/>
                <a:gd name="T28" fmla="*/ 350 w 371"/>
                <a:gd name="T29" fmla="*/ 274 h 373"/>
                <a:gd name="T30" fmla="*/ 329 w 371"/>
                <a:gd name="T31" fmla="*/ 304 h 373"/>
                <a:gd name="T32" fmla="*/ 303 w 371"/>
                <a:gd name="T33" fmla="*/ 332 h 373"/>
                <a:gd name="T34" fmla="*/ 272 w 371"/>
                <a:gd name="T35" fmla="*/ 352 h 373"/>
                <a:gd name="T36" fmla="*/ 238 w 371"/>
                <a:gd name="T37" fmla="*/ 366 h 373"/>
                <a:gd name="T38" fmla="*/ 203 w 371"/>
                <a:gd name="T39" fmla="*/ 373 h 373"/>
                <a:gd name="T40" fmla="*/ 167 w 371"/>
                <a:gd name="T41" fmla="*/ 373 h 373"/>
                <a:gd name="T42" fmla="*/ 133 w 371"/>
                <a:gd name="T43" fmla="*/ 366 h 373"/>
                <a:gd name="T44" fmla="*/ 99 w 371"/>
                <a:gd name="T45" fmla="*/ 352 h 373"/>
                <a:gd name="T46" fmla="*/ 68 w 371"/>
                <a:gd name="T47" fmla="*/ 332 h 373"/>
                <a:gd name="T48" fmla="*/ 41 w 371"/>
                <a:gd name="T49" fmla="*/ 304 h 373"/>
                <a:gd name="T50" fmla="*/ 21 w 371"/>
                <a:gd name="T51" fmla="*/ 274 h 373"/>
                <a:gd name="T52" fmla="*/ 8 w 371"/>
                <a:gd name="T53" fmla="*/ 240 h 373"/>
                <a:gd name="T54" fmla="*/ 1 w 371"/>
                <a:gd name="T55" fmla="*/ 205 h 373"/>
                <a:gd name="T56" fmla="*/ 1 w 371"/>
                <a:gd name="T57" fmla="*/ 169 h 373"/>
                <a:gd name="T58" fmla="*/ 8 w 371"/>
                <a:gd name="T59" fmla="*/ 134 h 373"/>
                <a:gd name="T60" fmla="*/ 21 w 371"/>
                <a:gd name="T61" fmla="*/ 100 h 373"/>
                <a:gd name="T62" fmla="*/ 41 w 371"/>
                <a:gd name="T63" fmla="*/ 69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1" h="373">
                  <a:moveTo>
                    <a:pt x="53" y="55"/>
                  </a:moveTo>
                  <a:lnTo>
                    <a:pt x="68" y="41"/>
                  </a:lnTo>
                  <a:lnTo>
                    <a:pt x="83" y="31"/>
                  </a:lnTo>
                  <a:lnTo>
                    <a:pt x="99" y="21"/>
                  </a:lnTo>
                  <a:lnTo>
                    <a:pt x="116" y="14"/>
                  </a:lnTo>
                  <a:lnTo>
                    <a:pt x="133" y="8"/>
                  </a:lnTo>
                  <a:lnTo>
                    <a:pt x="149" y="4"/>
                  </a:lnTo>
                  <a:lnTo>
                    <a:pt x="167" y="0"/>
                  </a:lnTo>
                  <a:lnTo>
                    <a:pt x="185" y="0"/>
                  </a:lnTo>
                  <a:lnTo>
                    <a:pt x="203" y="0"/>
                  </a:lnTo>
                  <a:lnTo>
                    <a:pt x="221" y="4"/>
                  </a:lnTo>
                  <a:lnTo>
                    <a:pt x="238" y="8"/>
                  </a:lnTo>
                  <a:lnTo>
                    <a:pt x="255" y="14"/>
                  </a:lnTo>
                  <a:lnTo>
                    <a:pt x="272" y="21"/>
                  </a:lnTo>
                  <a:lnTo>
                    <a:pt x="287" y="31"/>
                  </a:lnTo>
                  <a:lnTo>
                    <a:pt x="303" y="41"/>
                  </a:lnTo>
                  <a:lnTo>
                    <a:pt x="317" y="55"/>
                  </a:lnTo>
                  <a:lnTo>
                    <a:pt x="329" y="69"/>
                  </a:lnTo>
                  <a:lnTo>
                    <a:pt x="340" y="84"/>
                  </a:lnTo>
                  <a:lnTo>
                    <a:pt x="350" y="100"/>
                  </a:lnTo>
                  <a:lnTo>
                    <a:pt x="358" y="116"/>
                  </a:lnTo>
                  <a:lnTo>
                    <a:pt x="364" y="134"/>
                  </a:lnTo>
                  <a:lnTo>
                    <a:pt x="368" y="151"/>
                  </a:lnTo>
                  <a:lnTo>
                    <a:pt x="370" y="169"/>
                  </a:lnTo>
                  <a:lnTo>
                    <a:pt x="371" y="187"/>
                  </a:lnTo>
                  <a:lnTo>
                    <a:pt x="370" y="205"/>
                  </a:lnTo>
                  <a:lnTo>
                    <a:pt x="368" y="222"/>
                  </a:lnTo>
                  <a:lnTo>
                    <a:pt x="364" y="240"/>
                  </a:lnTo>
                  <a:lnTo>
                    <a:pt x="358" y="257"/>
                  </a:lnTo>
                  <a:lnTo>
                    <a:pt x="350" y="274"/>
                  </a:lnTo>
                  <a:lnTo>
                    <a:pt x="340" y="290"/>
                  </a:lnTo>
                  <a:lnTo>
                    <a:pt x="329" y="304"/>
                  </a:lnTo>
                  <a:lnTo>
                    <a:pt x="317" y="319"/>
                  </a:lnTo>
                  <a:lnTo>
                    <a:pt x="303" y="332"/>
                  </a:lnTo>
                  <a:lnTo>
                    <a:pt x="287" y="343"/>
                  </a:lnTo>
                  <a:lnTo>
                    <a:pt x="272" y="352"/>
                  </a:lnTo>
                  <a:lnTo>
                    <a:pt x="255" y="359"/>
                  </a:lnTo>
                  <a:lnTo>
                    <a:pt x="238" y="366"/>
                  </a:lnTo>
                  <a:lnTo>
                    <a:pt x="221" y="370"/>
                  </a:lnTo>
                  <a:lnTo>
                    <a:pt x="203" y="373"/>
                  </a:lnTo>
                  <a:lnTo>
                    <a:pt x="185" y="373"/>
                  </a:lnTo>
                  <a:lnTo>
                    <a:pt x="167" y="373"/>
                  </a:lnTo>
                  <a:lnTo>
                    <a:pt x="149" y="370"/>
                  </a:lnTo>
                  <a:lnTo>
                    <a:pt x="133" y="366"/>
                  </a:lnTo>
                  <a:lnTo>
                    <a:pt x="116" y="359"/>
                  </a:lnTo>
                  <a:lnTo>
                    <a:pt x="99" y="352"/>
                  </a:lnTo>
                  <a:lnTo>
                    <a:pt x="83" y="343"/>
                  </a:lnTo>
                  <a:lnTo>
                    <a:pt x="68" y="332"/>
                  </a:lnTo>
                  <a:lnTo>
                    <a:pt x="53" y="319"/>
                  </a:lnTo>
                  <a:lnTo>
                    <a:pt x="41" y="304"/>
                  </a:lnTo>
                  <a:lnTo>
                    <a:pt x="31" y="290"/>
                  </a:lnTo>
                  <a:lnTo>
                    <a:pt x="21" y="274"/>
                  </a:lnTo>
                  <a:lnTo>
                    <a:pt x="13" y="257"/>
                  </a:lnTo>
                  <a:lnTo>
                    <a:pt x="8" y="240"/>
                  </a:lnTo>
                  <a:lnTo>
                    <a:pt x="3" y="222"/>
                  </a:lnTo>
                  <a:lnTo>
                    <a:pt x="1" y="205"/>
                  </a:lnTo>
                  <a:lnTo>
                    <a:pt x="0" y="187"/>
                  </a:lnTo>
                  <a:lnTo>
                    <a:pt x="1" y="169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6"/>
                  </a:lnTo>
                  <a:lnTo>
                    <a:pt x="21" y="100"/>
                  </a:lnTo>
                  <a:lnTo>
                    <a:pt x="31" y="84"/>
                  </a:lnTo>
                  <a:lnTo>
                    <a:pt x="41" y="69"/>
                  </a:lnTo>
                  <a:lnTo>
                    <a:pt x="5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6D4837-8A55-417D-86CE-072F41280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947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D6DCB-A841-4AB3-BC50-AB8CAA0C9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0"/>
            <a:ext cx="12192000" cy="6502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67FB0C-BB55-404E-BCAF-23D2A540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435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57C0E1-1149-472C-BABB-C216436EB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3949C6-CFE1-4193-BAE2-C91DC28B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053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27DA8-9266-49E0-B2DA-F865C9EBA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338B38-4618-44B6-A117-0039E8C1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730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3A75BF-734F-4B29-8917-51A53CCFD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"/>
            <a:ext cx="12192000" cy="6502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B266E3-4B51-420F-BB00-CB2148D75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690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A2A50-604C-4260-A1E4-62B6851ED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"/>
            <a:ext cx="12192000" cy="6502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F45DFB-767A-4D8F-B21E-F8DEA8880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48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512F09-3B64-4563-B9D0-3FB19221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"/>
            <a:ext cx="12192000" cy="6502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B982D3-47CA-460B-8B24-32DD36E7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337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4F9C47-B3EF-4371-87B7-53C894E6B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8" y="23571"/>
            <a:ext cx="12192000" cy="6502806"/>
          </a:xfrm>
          <a:prstGeom prst="rect">
            <a:avLst/>
          </a:prstGeom>
        </p:spPr>
      </p:pic>
      <p:pic>
        <p:nvPicPr>
          <p:cNvPr id="2" name="Video Kick Off">
            <a:hlinkClick r:id="" action="ppaction://media"/>
            <a:extLst>
              <a:ext uri="{FF2B5EF4-FFF2-40B4-BE49-F238E27FC236}">
                <a16:creationId xmlns:a16="http://schemas.microsoft.com/office/drawing/2014/main" id="{FC016BC0-A5D7-4242-9ED4-82C4D4012F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1744" y="188640"/>
            <a:ext cx="8160907" cy="61206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2EBFE-3033-4485-B98D-48C13474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84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0BED40-9094-41AD-A3D2-29BC8F504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"/>
            <a:ext cx="12192000" cy="6502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FB62D7-A917-48E9-9217-C1773949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721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DCC996-D6C1-41B6-B087-54488AB0A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3FF46F-AA88-4A10-B420-D77B7BF3A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161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E36F48-A7EF-4791-953A-84EBC42D5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F52F3B-9F68-4493-B241-90980E8C9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276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FACC22-AA51-47D9-A480-56126476F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503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072C22-75C3-4B26-9ADC-7A4ED6C6606D}"/>
              </a:ext>
            </a:extLst>
          </p:cNvPr>
          <p:cNvSpPr txBox="1"/>
          <p:nvPr/>
        </p:nvSpPr>
        <p:spPr>
          <a:xfrm>
            <a:off x="881011" y="3913941"/>
            <a:ext cx="47525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Nuestra</a:t>
            </a:r>
            <a:r>
              <a:rPr lang="en-US" sz="54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6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Presencia</a:t>
            </a:r>
            <a:endParaRPr lang="en-GB" sz="6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84C8D0-C6D8-471B-A748-305AD523F8C0}"/>
              </a:ext>
            </a:extLst>
          </p:cNvPr>
          <p:cNvSpPr txBox="1"/>
          <p:nvPr/>
        </p:nvSpPr>
        <p:spPr>
          <a:xfrm>
            <a:off x="8463412" y="3790819"/>
            <a:ext cx="13939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Open Sans"/>
              </a:rPr>
              <a:t>Panamá</a:t>
            </a:r>
            <a:endParaRPr lang="en-GB" sz="25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12DC58-598C-46B7-8D1D-6CDD3A6E3966}"/>
              </a:ext>
            </a:extLst>
          </p:cNvPr>
          <p:cNvSpPr txBox="1"/>
          <p:nvPr/>
        </p:nvSpPr>
        <p:spPr>
          <a:xfrm>
            <a:off x="5591944" y="4398689"/>
            <a:ext cx="208823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latin typeface="Open Sans"/>
              </a:rPr>
              <a:t>Costa Rica</a:t>
            </a:r>
          </a:p>
          <a:p>
            <a:pPr algn="ctr"/>
            <a:r>
              <a:rPr lang="en-US" sz="2000" dirty="0" err="1">
                <a:solidFill>
                  <a:srgbClr val="4D4D4D"/>
                </a:solidFill>
                <a:latin typeface="Open Sans"/>
              </a:rPr>
              <a:t>Oficina</a:t>
            </a:r>
            <a:r>
              <a:rPr lang="en-US" sz="2000" dirty="0">
                <a:solidFill>
                  <a:srgbClr val="4D4D4D"/>
                </a:solidFill>
                <a:latin typeface="Open Sans"/>
              </a:rPr>
              <a:t> central </a:t>
            </a:r>
            <a:endParaRPr lang="en-GB" sz="2000" dirty="0">
              <a:solidFill>
                <a:srgbClr val="4D4D4D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675A12-596D-41AE-9ABC-7D324A7D8920}"/>
              </a:ext>
            </a:extLst>
          </p:cNvPr>
          <p:cNvSpPr txBox="1"/>
          <p:nvPr/>
        </p:nvSpPr>
        <p:spPr>
          <a:xfrm>
            <a:off x="4367808" y="2793341"/>
            <a:ext cx="1839937" cy="636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500" dirty="0">
                <a:latin typeface="Open Sans"/>
              </a:rPr>
              <a:t>El Salvador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7F1E28-5E71-40D0-AB54-0E644B56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452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1E8CB-97CB-4E2E-B118-791DE55D3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BFFFAE-EFFE-4E45-B52D-E96E4312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388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550066-3CEC-4119-A693-FBBD559D4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"/>
            <a:ext cx="12192000" cy="6502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F1A45B-2FCF-4F2C-B6BE-05C1CAE5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470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4B7A462-C52E-EEF9-F556-08CD8134789B}"/>
              </a:ext>
            </a:extLst>
          </p:cNvPr>
          <p:cNvSpPr txBox="1"/>
          <p:nvPr/>
        </p:nvSpPr>
        <p:spPr>
          <a:xfrm>
            <a:off x="609601" y="4385066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Lanzamiento</a:t>
            </a:r>
            <a:r>
              <a:rPr lang="en-US" sz="41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Purina ONE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30 de </a:t>
            </a:r>
            <a:r>
              <a:rPr lang="en-US" sz="4100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AgostoFogo</a:t>
            </a:r>
            <a:r>
              <a:rPr lang="en-US" sz="41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Rodizio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E4BBCB-7269-D1CB-9594-A23EE215E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26" b="10295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C433FBD-A1BB-60A2-AA7C-5D686C15C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5" r="11876" b="2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D397D6-646D-8D69-C312-325549C24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18" r="-1" b="5703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F9C8353-A3B9-1DC0-1E18-90B755F91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9336" y="6356350"/>
            <a:ext cx="6144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47A1ED-A1D7-427A-8ACC-C59C7DA9481B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78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BEEBC78-3B9D-F242-C3C7-289F43B7C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958" y="2381245"/>
            <a:ext cx="3794761" cy="2846071"/>
          </a:xfrm>
          <a:prstGeom prst="rect">
            <a:avLst/>
          </a:prstGeom>
        </p:spPr>
      </p:pic>
      <p:sp>
        <p:nvSpPr>
          <p:cNvPr id="29" name="Rectangle 1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6" y="4577975"/>
            <a:ext cx="11482938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4B7A462-C52E-EEF9-F556-08CD8134789B}"/>
              </a:ext>
            </a:extLst>
          </p:cNvPr>
          <p:cNvSpPr txBox="1"/>
          <p:nvPr/>
        </p:nvSpPr>
        <p:spPr>
          <a:xfrm>
            <a:off x="607325" y="4741948"/>
            <a:ext cx="10825663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Lanzamiento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Purina Pro Plan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Hotel Hilton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Sabana</a:t>
            </a: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4018ED5-83FE-7DBB-83FF-A8E6C661A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18" r="3" b="18417"/>
          <a:stretch/>
        </p:blipFill>
        <p:spPr>
          <a:xfrm>
            <a:off x="307840" y="321733"/>
            <a:ext cx="3793472" cy="20105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810CAAB-5505-E172-58CF-1AF7D28E5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3" r="1" b="27847"/>
          <a:stretch/>
        </p:blipFill>
        <p:spPr>
          <a:xfrm>
            <a:off x="4194959" y="321735"/>
            <a:ext cx="3797570" cy="201055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9240A7-A233-2B91-9C47-6E78A7304E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223" r="1" b="8134"/>
          <a:stretch/>
        </p:blipFill>
        <p:spPr>
          <a:xfrm>
            <a:off x="307840" y="2423723"/>
            <a:ext cx="3794760" cy="201055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0B3DBCD-F523-96BE-0748-EF50CB3F2A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567" r="1" b="9791"/>
          <a:stretch/>
        </p:blipFill>
        <p:spPr>
          <a:xfrm>
            <a:off x="8072281" y="2448751"/>
            <a:ext cx="3794760" cy="2010551"/>
          </a:xfrm>
          <a:prstGeom prst="rect">
            <a:avLst/>
          </a:prstGeom>
        </p:spPr>
      </p:pic>
      <p:cxnSp>
        <p:nvCxnSpPr>
          <p:cNvPr id="30" name="Straight Connector 1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963" y="5694097"/>
            <a:ext cx="9144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F9C8353-A3B9-1DC0-1E18-90B755F91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47A1ED-A1D7-427A-8ACC-C59C7DA9481B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255CE64-F6DA-3E46-C83D-34DFC7B7AA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4149" y="280948"/>
            <a:ext cx="3698202" cy="20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22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79BEE05E-7027-4D15-B472-8794B46B0BB2}"/>
              </a:ext>
            </a:extLst>
          </p:cNvPr>
          <p:cNvGrpSpPr/>
          <p:nvPr/>
        </p:nvGrpSpPr>
        <p:grpSpPr>
          <a:xfrm>
            <a:off x="0" y="4368926"/>
            <a:ext cx="12192000" cy="2135062"/>
            <a:chOff x="0" y="0"/>
            <a:chExt cx="11545455" cy="2470992"/>
          </a:xfrm>
          <a:solidFill>
            <a:srgbClr val="4D4D4D"/>
          </a:solidFill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95B691F2-142B-4B57-97E4-199682E14259}"/>
                </a:ext>
              </a:extLst>
            </p:cNvPr>
            <p:cNvSpPr/>
            <p:nvPr/>
          </p:nvSpPr>
          <p:spPr>
            <a:xfrm>
              <a:off x="0" y="0"/>
              <a:ext cx="11545454" cy="1912192"/>
            </a:xfrm>
            <a:custGeom>
              <a:avLst/>
              <a:gdLst/>
              <a:ahLst/>
              <a:cxnLst/>
              <a:rect l="l" t="t" r="r" b="b"/>
              <a:pathLst>
                <a:path w="11545454" h="1912192">
                  <a:moveTo>
                    <a:pt x="6990876" y="0"/>
                  </a:moveTo>
                  <a:lnTo>
                    <a:pt x="1778000" y="0"/>
                  </a:lnTo>
                  <a:lnTo>
                    <a:pt x="0" y="0"/>
                  </a:lnTo>
                  <a:lnTo>
                    <a:pt x="0" y="1912192"/>
                  </a:lnTo>
                  <a:lnTo>
                    <a:pt x="1778000" y="1912192"/>
                  </a:lnTo>
                  <a:lnTo>
                    <a:pt x="6990876" y="1912192"/>
                  </a:lnTo>
                  <a:lnTo>
                    <a:pt x="11545454" y="1912192"/>
                  </a:lnTo>
                  <a:lnTo>
                    <a:pt x="11545454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6200550-37E6-46CB-80C0-49973FCFFEA4}"/>
                </a:ext>
              </a:extLst>
            </p:cNvPr>
            <p:cNvSpPr/>
            <p:nvPr/>
          </p:nvSpPr>
          <p:spPr>
            <a:xfrm>
              <a:off x="0" y="1912192"/>
              <a:ext cx="11545454" cy="558800"/>
            </a:xfrm>
            <a:custGeom>
              <a:avLst/>
              <a:gdLst/>
              <a:ahLst/>
              <a:cxnLst/>
              <a:rect l="l" t="t" r="r" b="b"/>
              <a:pathLst>
                <a:path w="11545454" h="558800">
                  <a:moveTo>
                    <a:pt x="6990876" y="0"/>
                  </a:moveTo>
                  <a:lnTo>
                    <a:pt x="1778000" y="0"/>
                  </a:lnTo>
                  <a:lnTo>
                    <a:pt x="0" y="0"/>
                  </a:lnTo>
                  <a:lnTo>
                    <a:pt x="0" y="558800"/>
                  </a:lnTo>
                  <a:lnTo>
                    <a:pt x="1778000" y="558800"/>
                  </a:lnTo>
                  <a:lnTo>
                    <a:pt x="6990876" y="558800"/>
                  </a:lnTo>
                  <a:lnTo>
                    <a:pt x="11545454" y="558800"/>
                  </a:lnTo>
                  <a:lnTo>
                    <a:pt x="11545454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B0693061-3F8E-4A9F-98A2-9A472FC67C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" t="119" r="373"/>
          <a:stretch>
            <a:fillRect/>
          </a:stretch>
        </p:blipFill>
        <p:spPr>
          <a:xfrm>
            <a:off x="212083" y="4591101"/>
            <a:ext cx="2790815" cy="174064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6B811CE2-4007-4035-9D23-CFACC1BB6D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3" b="83"/>
          <a:stretch>
            <a:fillRect/>
          </a:stretch>
        </p:blipFill>
        <p:spPr>
          <a:xfrm>
            <a:off x="5745186" y="4591101"/>
            <a:ext cx="2719432" cy="173962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DD72C4B-31A1-417D-AF17-8812E2514A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568" b="11568"/>
          <a:stretch>
            <a:fillRect/>
          </a:stretch>
        </p:blipFill>
        <p:spPr>
          <a:xfrm>
            <a:off x="8464617" y="4591101"/>
            <a:ext cx="3515300" cy="172555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2EEBFF6B-247A-47D7-B75B-16F549B266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01587" y="4591101"/>
            <a:ext cx="2743601" cy="1740648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01D0AD13-47C0-478A-B1A1-994F34E74BC0}"/>
              </a:ext>
            </a:extLst>
          </p:cNvPr>
          <p:cNvGrpSpPr/>
          <p:nvPr/>
        </p:nvGrpSpPr>
        <p:grpSpPr>
          <a:xfrm>
            <a:off x="0" y="0"/>
            <a:ext cx="12191999" cy="1842514"/>
            <a:chOff x="0" y="0"/>
            <a:chExt cx="12137454" cy="2241754"/>
          </a:xfrm>
          <a:solidFill>
            <a:srgbClr val="4D4D4D"/>
          </a:solidFill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B1FF7ABB-856A-4897-A9BE-B7BA1EF35187}"/>
                </a:ext>
              </a:extLst>
            </p:cNvPr>
            <p:cNvSpPr/>
            <p:nvPr/>
          </p:nvSpPr>
          <p:spPr>
            <a:xfrm>
              <a:off x="0" y="0"/>
              <a:ext cx="12137454" cy="1682954"/>
            </a:xfrm>
            <a:custGeom>
              <a:avLst/>
              <a:gdLst/>
              <a:ahLst/>
              <a:cxnLst/>
              <a:rect l="l" t="t" r="r" b="b"/>
              <a:pathLst>
                <a:path w="12137454" h="1682954">
                  <a:moveTo>
                    <a:pt x="7266496" y="0"/>
                  </a:moveTo>
                  <a:lnTo>
                    <a:pt x="1778000" y="0"/>
                  </a:lnTo>
                  <a:lnTo>
                    <a:pt x="0" y="0"/>
                  </a:lnTo>
                  <a:lnTo>
                    <a:pt x="0" y="1682954"/>
                  </a:lnTo>
                  <a:lnTo>
                    <a:pt x="1778000" y="1682954"/>
                  </a:lnTo>
                  <a:lnTo>
                    <a:pt x="7266496" y="1682954"/>
                  </a:lnTo>
                  <a:lnTo>
                    <a:pt x="12137454" y="1682954"/>
                  </a:lnTo>
                  <a:lnTo>
                    <a:pt x="12137454" y="0"/>
                  </a:lnTo>
                  <a:close/>
                </a:path>
              </a:pathLst>
            </a:custGeom>
            <a:grpFill/>
          </p:spPr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DC77E5E-1E8D-4CE9-8541-F5C808D6EE90}"/>
                </a:ext>
              </a:extLst>
            </p:cNvPr>
            <p:cNvSpPr/>
            <p:nvPr/>
          </p:nvSpPr>
          <p:spPr>
            <a:xfrm>
              <a:off x="0" y="1682954"/>
              <a:ext cx="12137454" cy="558800"/>
            </a:xfrm>
            <a:custGeom>
              <a:avLst/>
              <a:gdLst/>
              <a:ahLst/>
              <a:cxnLst/>
              <a:rect l="l" t="t" r="r" b="b"/>
              <a:pathLst>
                <a:path w="12137454" h="558800">
                  <a:moveTo>
                    <a:pt x="7266496" y="0"/>
                  </a:moveTo>
                  <a:lnTo>
                    <a:pt x="1778000" y="0"/>
                  </a:lnTo>
                  <a:lnTo>
                    <a:pt x="0" y="0"/>
                  </a:lnTo>
                  <a:lnTo>
                    <a:pt x="0" y="558800"/>
                  </a:lnTo>
                  <a:lnTo>
                    <a:pt x="1778000" y="558800"/>
                  </a:lnTo>
                  <a:lnTo>
                    <a:pt x="7266496" y="558800"/>
                  </a:lnTo>
                  <a:lnTo>
                    <a:pt x="12137454" y="558800"/>
                  </a:lnTo>
                  <a:lnTo>
                    <a:pt x="12137454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B04511E2-D065-4D19-AC67-9F5E5EAB37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9" r="479"/>
          <a:stretch>
            <a:fillRect/>
          </a:stretch>
        </p:blipFill>
        <p:spPr>
          <a:xfrm>
            <a:off x="4944871" y="178983"/>
            <a:ext cx="2302261" cy="148454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14271F9-A58E-4AB1-93B8-AA8E230327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981" b="37862"/>
          <a:stretch>
            <a:fillRect/>
          </a:stretch>
        </p:blipFill>
        <p:spPr>
          <a:xfrm>
            <a:off x="8550347" y="178983"/>
            <a:ext cx="2320693" cy="1484548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CDAD138-330C-43B6-A371-9C082DB2CE0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2082" y="178983"/>
            <a:ext cx="2408215" cy="1484548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041253F2-5DB4-4DFE-8768-115376AAF4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620296" y="178983"/>
            <a:ext cx="2324575" cy="1484548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B9231587-54EC-4B92-BA83-FCE2F88F6EF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132" y="178983"/>
            <a:ext cx="1303214" cy="1484548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5C1D4470-1EDE-4A5A-B0BF-4072C69044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676704" y="178983"/>
            <a:ext cx="1303214" cy="14845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EF1987-DC2B-46FC-9859-D5A67EB40500}"/>
              </a:ext>
            </a:extLst>
          </p:cNvPr>
          <p:cNvSpPr txBox="1"/>
          <p:nvPr/>
        </p:nvSpPr>
        <p:spPr>
          <a:xfrm>
            <a:off x="768407" y="2369898"/>
            <a:ext cx="41764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Especialistas en </a:t>
            </a:r>
            <a:r>
              <a:rPr lang="es-ES" sz="60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PDV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3C0552-E57B-457C-969F-EF65A70B0202}"/>
              </a:ext>
            </a:extLst>
          </p:cNvPr>
          <p:cNvSpPr txBox="1"/>
          <p:nvPr/>
        </p:nvSpPr>
        <p:spPr>
          <a:xfrm>
            <a:off x="5332269" y="2046641"/>
            <a:ext cx="626469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Logramos una relación efectiva entre su marca y el consumidor.  </a:t>
            </a:r>
          </a:p>
          <a:p>
            <a:endParaRPr lang="es-E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Nuestras acciones buscan posicionar su marca de forma efectiva para lograr una experiencia única para sus clientes.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138499-AE31-45E7-B8B0-61F080A5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472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D7EAA2-EAB0-476E-ABF5-9FC82FF48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C9CC15-A8C2-4911-80DB-81668FE48813}"/>
              </a:ext>
            </a:extLst>
          </p:cNvPr>
          <p:cNvSpPr txBox="1"/>
          <p:nvPr/>
        </p:nvSpPr>
        <p:spPr>
          <a:xfrm>
            <a:off x="7184377" y="79059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Contáctenos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36E567-1A62-45BA-866B-A9CC99939503}"/>
              </a:ext>
            </a:extLst>
          </p:cNvPr>
          <p:cNvSpPr txBox="1"/>
          <p:nvPr/>
        </p:nvSpPr>
        <p:spPr>
          <a:xfrm>
            <a:off x="6528048" y="1912426"/>
            <a:ext cx="483279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Wendy Barrantes</a:t>
            </a:r>
          </a:p>
          <a:p>
            <a:pPr algn="r"/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Gerente General</a:t>
            </a:r>
          </a:p>
          <a:p>
            <a:pPr algn="r"/>
            <a:endParaRPr lang="es-E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+506 2272 8307</a:t>
            </a:r>
          </a:p>
          <a:p>
            <a:pPr algn="r"/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+506 8810 4251</a:t>
            </a:r>
          </a:p>
          <a:p>
            <a:pPr algn="r"/>
            <a:endParaRPr lang="es-E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www.merkapublicidad.com</a:t>
            </a:r>
          </a:p>
          <a:p>
            <a:pPr algn="r"/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wbarrantes@merkapublicidad.com</a:t>
            </a:r>
          </a:p>
          <a:p>
            <a:pPr algn="r"/>
            <a:endParaRPr lang="es-E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Residencial </a:t>
            </a:r>
            <a:r>
              <a:rPr lang="es-ES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Paso Real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Segunda Planta, 28-O, San José, Curridabat A.P. 30302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472C1-20A9-4F0C-80AF-01C1549F9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912426"/>
            <a:ext cx="5701948" cy="16048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AC1AA-7FC1-412A-9CE7-8845B04D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662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BA715-6C5C-45BE-92CB-498DA4DF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67" y="5085184"/>
            <a:ext cx="6663169" cy="132556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 </a:t>
            </a:r>
            <a:r>
              <a:rPr lang="en-US" sz="4400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verdedero</a:t>
            </a:r>
            <a:r>
              <a:rPr lang="en-US" sz="4400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4400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aliado</a:t>
            </a:r>
            <a:r>
              <a:rPr lang="en-US" sz="4400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4400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estratégico</a:t>
            </a:r>
            <a:r>
              <a:rPr lang="en-US" sz="4400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4400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</a:t>
            </a:r>
            <a:r>
              <a:rPr lang="en-US" sz="4400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marketing para </a:t>
            </a:r>
            <a:r>
              <a:rPr lang="en-US" sz="4400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</a:t>
            </a:r>
            <a:r>
              <a:rPr lang="en-US" sz="4400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punto de </a:t>
            </a:r>
            <a:r>
              <a:rPr lang="en-US" sz="4400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venta</a:t>
            </a:r>
            <a:br>
              <a:rPr lang="en-US" sz="4400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GB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22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B4245-2083-48F8-8FB6-44CF52105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6" y="3151461"/>
            <a:ext cx="5143511" cy="2436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1A4798-6237-46CA-964F-F8C5FB751333}"/>
              </a:ext>
            </a:extLst>
          </p:cNvPr>
          <p:cNvSpPr txBox="1"/>
          <p:nvPr/>
        </p:nvSpPr>
        <p:spPr>
          <a:xfrm>
            <a:off x="7206533" y="1268760"/>
            <a:ext cx="410445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Somos una empresa auditada bajo SMETA 4  pilares, una metodología de auditoría que  proporciona una recopilación de las mejores  prácticas de técnicas de auditoría ética.</a:t>
            </a:r>
          </a:p>
          <a:p>
            <a:endParaRPr lang="es-E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Hemos sido auditados desde el año 2016  cubriendo cuatro áreas de Trabajo, Salud y Seguridad, Medio Ambiente y Ética empresarial.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188BD1-855C-492D-B9D7-24D906834AAE}"/>
              </a:ext>
            </a:extLst>
          </p:cNvPr>
          <p:cNvSpPr txBox="1"/>
          <p:nvPr/>
        </p:nvSpPr>
        <p:spPr>
          <a:xfrm>
            <a:off x="881011" y="795754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Nuestro</a:t>
            </a:r>
            <a:r>
              <a:rPr lang="en-US" sz="54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54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Respaldo</a:t>
            </a:r>
            <a:endParaRPr lang="en-GB" sz="6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069F9-637D-4EAE-A684-65829B636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104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549AF2-33D7-45F9-AAE2-3F883A62A9AE}"/>
              </a:ext>
            </a:extLst>
          </p:cNvPr>
          <p:cNvSpPr txBox="1"/>
          <p:nvPr/>
        </p:nvSpPr>
        <p:spPr>
          <a:xfrm>
            <a:off x="881011" y="795754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Nuestro</a:t>
            </a:r>
            <a:r>
              <a:rPr lang="en-US" sz="54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Personal</a:t>
            </a:r>
            <a:endParaRPr lang="en-GB" sz="6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DE05B-BB8C-4EC0-B59E-210F2247A999}"/>
              </a:ext>
            </a:extLst>
          </p:cNvPr>
          <p:cNvSpPr txBox="1"/>
          <p:nvPr/>
        </p:nvSpPr>
        <p:spPr>
          <a:xfrm>
            <a:off x="983432" y="2708920"/>
            <a:ext cx="560230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Nuestro personal es capacitado constantemente durante el año mediante el uso de plataformas digitales INA - Aprende.org sobre temas de interés en  diferentes áreas, porque creemos fielmente  en empoderar a nuestro personal desde el conocimiento.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F4A40F-5DB1-4693-8CC3-A0F199B8E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1" y="5171133"/>
            <a:ext cx="1800200" cy="1259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A3508A-970E-4B7B-8C31-DF426A55E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250" y="5197029"/>
            <a:ext cx="2777289" cy="9585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8324D-737D-4EBC-87A9-D278E2AFC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221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549AF2-33D7-45F9-AAE2-3F883A62A9AE}"/>
              </a:ext>
            </a:extLst>
          </p:cNvPr>
          <p:cNvSpPr txBox="1"/>
          <p:nvPr/>
        </p:nvSpPr>
        <p:spPr>
          <a:xfrm>
            <a:off x="881010" y="795754"/>
            <a:ext cx="52149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Nuestro</a:t>
            </a:r>
            <a:r>
              <a:rPr lang="en-US" sz="54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Personal </a:t>
            </a:r>
            <a:r>
              <a:rPr lang="en-US" sz="54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administrativo</a:t>
            </a:r>
            <a:endParaRPr lang="en-GB" sz="6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DE05B-BB8C-4EC0-B59E-210F2247A999}"/>
              </a:ext>
            </a:extLst>
          </p:cNvPr>
          <p:cNvSpPr txBox="1"/>
          <p:nvPr/>
        </p:nvSpPr>
        <p:spPr>
          <a:xfrm>
            <a:off x="983432" y="2708920"/>
            <a:ext cx="560230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Cuenta con un seguro colectivo de salud con la empresa BMI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Companies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como parte de nuestro compromiso hacia ellos.</a:t>
            </a:r>
          </a:p>
          <a:p>
            <a:endParaRPr lang="es-E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Nuestro compromiso es poder tener el 100% del personal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tercerizado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estas condiciones, con ayuda de los clientes que soliciten el servicio.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8324D-737D-4EBC-87A9-D278E2AFC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6</a:t>
            </a:fld>
            <a:endParaRPr lang="en-GB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633AEC4-F444-AC40-B337-5BB207ABD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510" y="2060848"/>
            <a:ext cx="4320480" cy="226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11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549AF2-33D7-45F9-AAE2-3F883A62A9AE}"/>
              </a:ext>
            </a:extLst>
          </p:cNvPr>
          <p:cNvSpPr txBox="1"/>
          <p:nvPr/>
        </p:nvSpPr>
        <p:spPr>
          <a:xfrm>
            <a:off x="881010" y="795754"/>
            <a:ext cx="52149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Nuestro</a:t>
            </a:r>
            <a:r>
              <a:rPr lang="en-US" sz="54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54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compromiso</a:t>
            </a:r>
            <a:endParaRPr lang="en-GB" sz="6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DE05B-BB8C-4EC0-B59E-210F2247A999}"/>
              </a:ext>
            </a:extLst>
          </p:cNvPr>
          <p:cNvSpPr txBox="1"/>
          <p:nvPr/>
        </p:nvSpPr>
        <p:spPr>
          <a:xfrm>
            <a:off x="983432" y="2708920"/>
            <a:ext cx="56023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agosto 2022 se toma la iniciativa de implementar la asociación solidarista, se esta en una etapa de asesoramiento.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8324D-737D-4EBC-87A9-D278E2AFC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7</a:t>
            </a:fld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422576-EE58-454E-A293-A1D648791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29" y="470843"/>
            <a:ext cx="5916314" cy="591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21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B76156-1ADA-4EDE-B397-2B64A8D18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"/>
            <a:ext cx="12192000" cy="6502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9B528F-F7F3-4411-984E-695742F42C22}"/>
              </a:ext>
            </a:extLst>
          </p:cNvPr>
          <p:cNvSpPr txBox="1"/>
          <p:nvPr/>
        </p:nvSpPr>
        <p:spPr>
          <a:xfrm>
            <a:off x="881011" y="4293096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Gente</a:t>
            </a:r>
            <a:r>
              <a:rPr lang="en-US" sz="54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r>
              <a:rPr lang="en-US" sz="54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Merka</a:t>
            </a:r>
            <a:endParaRPr lang="en-GB" sz="6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3F8FE-4CB7-4F10-ADF4-BB0D22D3E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969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20">
            <a:extLst>
              <a:ext uri="{FF2B5EF4-FFF2-40B4-BE49-F238E27FC236}">
                <a16:creationId xmlns:a16="http://schemas.microsoft.com/office/drawing/2014/main" id="{72F280FA-8D00-5ED8-5669-8544955DF284}"/>
              </a:ext>
            </a:extLst>
          </p:cNvPr>
          <p:cNvSpPr>
            <a:spLocks/>
          </p:cNvSpPr>
          <p:nvPr/>
        </p:nvSpPr>
        <p:spPr bwMode="auto">
          <a:xfrm>
            <a:off x="407368" y="4338815"/>
            <a:ext cx="1974850" cy="1079346"/>
          </a:xfrm>
          <a:custGeom>
            <a:avLst/>
            <a:gdLst>
              <a:gd name="T0" fmla="*/ 3595 w 3731"/>
              <a:gd name="T1" fmla="*/ 0 h 5354"/>
              <a:gd name="T2" fmla="*/ 3623 w 3731"/>
              <a:gd name="T3" fmla="*/ 3 h 5354"/>
              <a:gd name="T4" fmla="*/ 3648 w 3731"/>
              <a:gd name="T5" fmla="*/ 10 h 5354"/>
              <a:gd name="T6" fmla="*/ 3671 w 3731"/>
              <a:gd name="T7" fmla="*/ 24 h 5354"/>
              <a:gd name="T8" fmla="*/ 3691 w 3731"/>
              <a:gd name="T9" fmla="*/ 41 h 5354"/>
              <a:gd name="T10" fmla="*/ 3708 w 3731"/>
              <a:gd name="T11" fmla="*/ 60 h 5354"/>
              <a:gd name="T12" fmla="*/ 3720 w 3731"/>
              <a:gd name="T13" fmla="*/ 83 h 5354"/>
              <a:gd name="T14" fmla="*/ 3729 w 3731"/>
              <a:gd name="T15" fmla="*/ 109 h 5354"/>
              <a:gd name="T16" fmla="*/ 3731 w 3731"/>
              <a:gd name="T17" fmla="*/ 136 h 5354"/>
              <a:gd name="T18" fmla="*/ 3731 w 3731"/>
              <a:gd name="T19" fmla="*/ 5232 h 5354"/>
              <a:gd name="T20" fmla="*/ 3725 w 3731"/>
              <a:gd name="T21" fmla="*/ 5258 h 5354"/>
              <a:gd name="T22" fmla="*/ 3716 w 3731"/>
              <a:gd name="T23" fmla="*/ 5283 h 5354"/>
              <a:gd name="T24" fmla="*/ 3700 w 3731"/>
              <a:gd name="T25" fmla="*/ 5304 h 5354"/>
              <a:gd name="T26" fmla="*/ 3682 w 3731"/>
              <a:gd name="T27" fmla="*/ 5324 h 5354"/>
              <a:gd name="T28" fmla="*/ 3660 w 3731"/>
              <a:gd name="T29" fmla="*/ 5338 h 5354"/>
              <a:gd name="T30" fmla="*/ 3636 w 3731"/>
              <a:gd name="T31" fmla="*/ 5348 h 5354"/>
              <a:gd name="T32" fmla="*/ 3609 w 3731"/>
              <a:gd name="T33" fmla="*/ 5354 h 5354"/>
              <a:gd name="T34" fmla="*/ 136 w 3731"/>
              <a:gd name="T35" fmla="*/ 5354 h 5354"/>
              <a:gd name="T36" fmla="*/ 109 w 3731"/>
              <a:gd name="T37" fmla="*/ 5351 h 5354"/>
              <a:gd name="T38" fmla="*/ 84 w 3731"/>
              <a:gd name="T39" fmla="*/ 5343 h 5354"/>
              <a:gd name="T40" fmla="*/ 59 w 3731"/>
              <a:gd name="T41" fmla="*/ 5331 h 5354"/>
              <a:gd name="T42" fmla="*/ 40 w 3731"/>
              <a:gd name="T43" fmla="*/ 5314 h 5354"/>
              <a:gd name="T44" fmla="*/ 23 w 3731"/>
              <a:gd name="T45" fmla="*/ 5295 h 5354"/>
              <a:gd name="T46" fmla="*/ 11 w 3731"/>
              <a:gd name="T47" fmla="*/ 5271 h 5354"/>
              <a:gd name="T48" fmla="*/ 3 w 3731"/>
              <a:gd name="T49" fmla="*/ 5245 h 5354"/>
              <a:gd name="T50" fmla="*/ 0 w 3731"/>
              <a:gd name="T51" fmla="*/ 5219 h 5354"/>
              <a:gd name="T52" fmla="*/ 0 w 3731"/>
              <a:gd name="T53" fmla="*/ 123 h 5354"/>
              <a:gd name="T54" fmla="*/ 6 w 3731"/>
              <a:gd name="T55" fmla="*/ 96 h 5354"/>
              <a:gd name="T56" fmla="*/ 16 w 3731"/>
              <a:gd name="T57" fmla="*/ 72 h 5354"/>
              <a:gd name="T58" fmla="*/ 30 w 3731"/>
              <a:gd name="T59" fmla="*/ 50 h 5354"/>
              <a:gd name="T60" fmla="*/ 50 w 3731"/>
              <a:gd name="T61" fmla="*/ 31 h 5354"/>
              <a:gd name="T62" fmla="*/ 72 w 3731"/>
              <a:gd name="T63" fmla="*/ 16 h 5354"/>
              <a:gd name="T64" fmla="*/ 96 w 3731"/>
              <a:gd name="T65" fmla="*/ 6 h 5354"/>
              <a:gd name="T66" fmla="*/ 122 w 3731"/>
              <a:gd name="T67" fmla="*/ 1 h 5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731" h="5354">
                <a:moveTo>
                  <a:pt x="136" y="0"/>
                </a:moveTo>
                <a:lnTo>
                  <a:pt x="3595" y="0"/>
                </a:lnTo>
                <a:lnTo>
                  <a:pt x="3609" y="1"/>
                </a:lnTo>
                <a:lnTo>
                  <a:pt x="3623" y="3"/>
                </a:lnTo>
                <a:lnTo>
                  <a:pt x="3636" y="6"/>
                </a:lnTo>
                <a:lnTo>
                  <a:pt x="3648" y="10"/>
                </a:lnTo>
                <a:lnTo>
                  <a:pt x="3660" y="16"/>
                </a:lnTo>
                <a:lnTo>
                  <a:pt x="3671" y="24"/>
                </a:lnTo>
                <a:lnTo>
                  <a:pt x="3682" y="31"/>
                </a:lnTo>
                <a:lnTo>
                  <a:pt x="3691" y="41"/>
                </a:lnTo>
                <a:lnTo>
                  <a:pt x="3700" y="50"/>
                </a:lnTo>
                <a:lnTo>
                  <a:pt x="3708" y="60"/>
                </a:lnTo>
                <a:lnTo>
                  <a:pt x="3716" y="72"/>
                </a:lnTo>
                <a:lnTo>
                  <a:pt x="3720" y="83"/>
                </a:lnTo>
                <a:lnTo>
                  <a:pt x="3725" y="96"/>
                </a:lnTo>
                <a:lnTo>
                  <a:pt x="3729" y="109"/>
                </a:lnTo>
                <a:lnTo>
                  <a:pt x="3731" y="123"/>
                </a:lnTo>
                <a:lnTo>
                  <a:pt x="3731" y="136"/>
                </a:lnTo>
                <a:lnTo>
                  <a:pt x="3731" y="5219"/>
                </a:lnTo>
                <a:lnTo>
                  <a:pt x="3731" y="5232"/>
                </a:lnTo>
                <a:lnTo>
                  <a:pt x="3729" y="5245"/>
                </a:lnTo>
                <a:lnTo>
                  <a:pt x="3725" y="5258"/>
                </a:lnTo>
                <a:lnTo>
                  <a:pt x="3720" y="5271"/>
                </a:lnTo>
                <a:lnTo>
                  <a:pt x="3716" y="5283"/>
                </a:lnTo>
                <a:lnTo>
                  <a:pt x="3708" y="5295"/>
                </a:lnTo>
                <a:lnTo>
                  <a:pt x="3700" y="5304"/>
                </a:lnTo>
                <a:lnTo>
                  <a:pt x="3691" y="5314"/>
                </a:lnTo>
                <a:lnTo>
                  <a:pt x="3682" y="5324"/>
                </a:lnTo>
                <a:lnTo>
                  <a:pt x="3671" y="5331"/>
                </a:lnTo>
                <a:lnTo>
                  <a:pt x="3660" y="5338"/>
                </a:lnTo>
                <a:lnTo>
                  <a:pt x="3648" y="5343"/>
                </a:lnTo>
                <a:lnTo>
                  <a:pt x="3636" y="5348"/>
                </a:lnTo>
                <a:lnTo>
                  <a:pt x="3623" y="5351"/>
                </a:lnTo>
                <a:lnTo>
                  <a:pt x="3609" y="5354"/>
                </a:lnTo>
                <a:lnTo>
                  <a:pt x="3595" y="5354"/>
                </a:lnTo>
                <a:lnTo>
                  <a:pt x="136" y="5354"/>
                </a:lnTo>
                <a:lnTo>
                  <a:pt x="122" y="5354"/>
                </a:lnTo>
                <a:lnTo>
                  <a:pt x="109" y="5351"/>
                </a:lnTo>
                <a:lnTo>
                  <a:pt x="96" y="5348"/>
                </a:lnTo>
                <a:lnTo>
                  <a:pt x="84" y="5343"/>
                </a:lnTo>
                <a:lnTo>
                  <a:pt x="72" y="5338"/>
                </a:lnTo>
                <a:lnTo>
                  <a:pt x="59" y="5331"/>
                </a:lnTo>
                <a:lnTo>
                  <a:pt x="50" y="5324"/>
                </a:lnTo>
                <a:lnTo>
                  <a:pt x="40" y="5314"/>
                </a:lnTo>
                <a:lnTo>
                  <a:pt x="30" y="5304"/>
                </a:lnTo>
                <a:lnTo>
                  <a:pt x="23" y="5295"/>
                </a:lnTo>
                <a:lnTo>
                  <a:pt x="16" y="5283"/>
                </a:lnTo>
                <a:lnTo>
                  <a:pt x="11" y="5271"/>
                </a:lnTo>
                <a:lnTo>
                  <a:pt x="6" y="5258"/>
                </a:lnTo>
                <a:lnTo>
                  <a:pt x="3" y="5245"/>
                </a:lnTo>
                <a:lnTo>
                  <a:pt x="0" y="5232"/>
                </a:lnTo>
                <a:lnTo>
                  <a:pt x="0" y="5219"/>
                </a:lnTo>
                <a:lnTo>
                  <a:pt x="0" y="136"/>
                </a:lnTo>
                <a:lnTo>
                  <a:pt x="0" y="123"/>
                </a:lnTo>
                <a:lnTo>
                  <a:pt x="3" y="109"/>
                </a:lnTo>
                <a:lnTo>
                  <a:pt x="6" y="96"/>
                </a:lnTo>
                <a:lnTo>
                  <a:pt x="11" y="83"/>
                </a:lnTo>
                <a:lnTo>
                  <a:pt x="16" y="72"/>
                </a:lnTo>
                <a:lnTo>
                  <a:pt x="23" y="60"/>
                </a:lnTo>
                <a:lnTo>
                  <a:pt x="30" y="50"/>
                </a:lnTo>
                <a:lnTo>
                  <a:pt x="40" y="41"/>
                </a:lnTo>
                <a:lnTo>
                  <a:pt x="50" y="31"/>
                </a:lnTo>
                <a:lnTo>
                  <a:pt x="59" y="24"/>
                </a:lnTo>
                <a:lnTo>
                  <a:pt x="72" y="16"/>
                </a:lnTo>
                <a:lnTo>
                  <a:pt x="84" y="10"/>
                </a:lnTo>
                <a:lnTo>
                  <a:pt x="96" y="6"/>
                </a:lnTo>
                <a:lnTo>
                  <a:pt x="109" y="3"/>
                </a:lnTo>
                <a:lnTo>
                  <a:pt x="122" y="1"/>
                </a:lnTo>
                <a:lnTo>
                  <a:pt x="136" y="0"/>
                </a:lnTo>
                <a:close/>
              </a:path>
            </a:pathLst>
          </a:custGeom>
          <a:solidFill>
            <a:srgbClr val="F7D1D1"/>
          </a:solidFill>
          <a:ln w="28575">
            <a:solidFill>
              <a:srgbClr val="B7222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CE73640-74E6-AC27-7F34-066F09F81D37}"/>
              </a:ext>
            </a:extLst>
          </p:cNvPr>
          <p:cNvSpPr>
            <a:spLocks/>
          </p:cNvSpPr>
          <p:nvPr/>
        </p:nvSpPr>
        <p:spPr bwMode="auto">
          <a:xfrm>
            <a:off x="2824990" y="4930844"/>
            <a:ext cx="1751013" cy="727294"/>
          </a:xfrm>
          <a:custGeom>
            <a:avLst/>
            <a:gdLst>
              <a:gd name="T0" fmla="*/ 3173 w 3310"/>
              <a:gd name="T1" fmla="*/ 0 h 1042"/>
              <a:gd name="T2" fmla="*/ 3201 w 3310"/>
              <a:gd name="T3" fmla="*/ 3 h 1042"/>
              <a:gd name="T4" fmla="*/ 3227 w 3310"/>
              <a:gd name="T5" fmla="*/ 10 h 1042"/>
              <a:gd name="T6" fmla="*/ 3250 w 3310"/>
              <a:gd name="T7" fmla="*/ 24 h 1042"/>
              <a:gd name="T8" fmla="*/ 3270 w 3310"/>
              <a:gd name="T9" fmla="*/ 41 h 1042"/>
              <a:gd name="T10" fmla="*/ 3287 w 3310"/>
              <a:gd name="T11" fmla="*/ 60 h 1042"/>
              <a:gd name="T12" fmla="*/ 3299 w 3310"/>
              <a:gd name="T13" fmla="*/ 83 h 1042"/>
              <a:gd name="T14" fmla="*/ 3308 w 3310"/>
              <a:gd name="T15" fmla="*/ 109 h 1042"/>
              <a:gd name="T16" fmla="*/ 3310 w 3310"/>
              <a:gd name="T17" fmla="*/ 136 h 1042"/>
              <a:gd name="T18" fmla="*/ 3309 w 3310"/>
              <a:gd name="T19" fmla="*/ 920 h 1042"/>
              <a:gd name="T20" fmla="*/ 3304 w 3310"/>
              <a:gd name="T21" fmla="*/ 947 h 1042"/>
              <a:gd name="T22" fmla="*/ 3293 w 3310"/>
              <a:gd name="T23" fmla="*/ 971 h 1042"/>
              <a:gd name="T24" fmla="*/ 3279 w 3310"/>
              <a:gd name="T25" fmla="*/ 992 h 1042"/>
              <a:gd name="T26" fmla="*/ 3260 w 3310"/>
              <a:gd name="T27" fmla="*/ 1011 h 1042"/>
              <a:gd name="T28" fmla="*/ 3239 w 3310"/>
              <a:gd name="T29" fmla="*/ 1025 h 1042"/>
              <a:gd name="T30" fmla="*/ 3214 w 3310"/>
              <a:gd name="T31" fmla="*/ 1036 h 1042"/>
              <a:gd name="T32" fmla="*/ 3188 w 3310"/>
              <a:gd name="T33" fmla="*/ 1041 h 1042"/>
              <a:gd name="T34" fmla="*/ 136 w 3310"/>
              <a:gd name="T35" fmla="*/ 1042 h 1042"/>
              <a:gd name="T36" fmla="*/ 108 w 3310"/>
              <a:gd name="T37" fmla="*/ 1039 h 1042"/>
              <a:gd name="T38" fmla="*/ 83 w 3310"/>
              <a:gd name="T39" fmla="*/ 1031 h 1042"/>
              <a:gd name="T40" fmla="*/ 60 w 3310"/>
              <a:gd name="T41" fmla="*/ 1019 h 1042"/>
              <a:gd name="T42" fmla="*/ 39 w 3310"/>
              <a:gd name="T43" fmla="*/ 1002 h 1042"/>
              <a:gd name="T44" fmla="*/ 23 w 3310"/>
              <a:gd name="T45" fmla="*/ 982 h 1042"/>
              <a:gd name="T46" fmla="*/ 10 w 3310"/>
              <a:gd name="T47" fmla="*/ 959 h 1042"/>
              <a:gd name="T48" fmla="*/ 2 w 3310"/>
              <a:gd name="T49" fmla="*/ 933 h 1042"/>
              <a:gd name="T50" fmla="*/ 0 w 3310"/>
              <a:gd name="T51" fmla="*/ 906 h 1042"/>
              <a:gd name="T52" fmla="*/ 0 w 3310"/>
              <a:gd name="T53" fmla="*/ 123 h 1042"/>
              <a:gd name="T54" fmla="*/ 6 w 3310"/>
              <a:gd name="T55" fmla="*/ 96 h 1042"/>
              <a:gd name="T56" fmla="*/ 15 w 3310"/>
              <a:gd name="T57" fmla="*/ 72 h 1042"/>
              <a:gd name="T58" fmla="*/ 31 w 3310"/>
              <a:gd name="T59" fmla="*/ 50 h 1042"/>
              <a:gd name="T60" fmla="*/ 49 w 3310"/>
              <a:gd name="T61" fmla="*/ 31 h 1042"/>
              <a:gd name="T62" fmla="*/ 71 w 3310"/>
              <a:gd name="T63" fmla="*/ 16 h 1042"/>
              <a:gd name="T64" fmla="*/ 95 w 3310"/>
              <a:gd name="T65" fmla="*/ 7 h 1042"/>
              <a:gd name="T66" fmla="*/ 122 w 3310"/>
              <a:gd name="T67" fmla="*/ 1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0" h="1042">
                <a:moveTo>
                  <a:pt x="136" y="0"/>
                </a:moveTo>
                <a:lnTo>
                  <a:pt x="3173" y="0"/>
                </a:lnTo>
                <a:lnTo>
                  <a:pt x="3188" y="1"/>
                </a:lnTo>
                <a:lnTo>
                  <a:pt x="3201" y="3"/>
                </a:lnTo>
                <a:lnTo>
                  <a:pt x="3214" y="7"/>
                </a:lnTo>
                <a:lnTo>
                  <a:pt x="3227" y="10"/>
                </a:lnTo>
                <a:lnTo>
                  <a:pt x="3239" y="16"/>
                </a:lnTo>
                <a:lnTo>
                  <a:pt x="3250" y="24"/>
                </a:lnTo>
                <a:lnTo>
                  <a:pt x="3260" y="31"/>
                </a:lnTo>
                <a:lnTo>
                  <a:pt x="3270" y="41"/>
                </a:lnTo>
                <a:lnTo>
                  <a:pt x="3279" y="50"/>
                </a:lnTo>
                <a:lnTo>
                  <a:pt x="3287" y="60"/>
                </a:lnTo>
                <a:lnTo>
                  <a:pt x="3293" y="72"/>
                </a:lnTo>
                <a:lnTo>
                  <a:pt x="3299" y="83"/>
                </a:lnTo>
                <a:lnTo>
                  <a:pt x="3304" y="96"/>
                </a:lnTo>
                <a:lnTo>
                  <a:pt x="3308" y="109"/>
                </a:lnTo>
                <a:lnTo>
                  <a:pt x="3309" y="123"/>
                </a:lnTo>
                <a:lnTo>
                  <a:pt x="3310" y="136"/>
                </a:lnTo>
                <a:lnTo>
                  <a:pt x="3310" y="906"/>
                </a:lnTo>
                <a:lnTo>
                  <a:pt x="3309" y="920"/>
                </a:lnTo>
                <a:lnTo>
                  <a:pt x="3308" y="933"/>
                </a:lnTo>
                <a:lnTo>
                  <a:pt x="3304" y="947"/>
                </a:lnTo>
                <a:lnTo>
                  <a:pt x="3299" y="959"/>
                </a:lnTo>
                <a:lnTo>
                  <a:pt x="3293" y="971"/>
                </a:lnTo>
                <a:lnTo>
                  <a:pt x="3287" y="982"/>
                </a:lnTo>
                <a:lnTo>
                  <a:pt x="3279" y="992"/>
                </a:lnTo>
                <a:lnTo>
                  <a:pt x="3270" y="1002"/>
                </a:lnTo>
                <a:lnTo>
                  <a:pt x="3260" y="1011"/>
                </a:lnTo>
                <a:lnTo>
                  <a:pt x="3250" y="1019"/>
                </a:lnTo>
                <a:lnTo>
                  <a:pt x="3239" y="1025"/>
                </a:lnTo>
                <a:lnTo>
                  <a:pt x="3227" y="1031"/>
                </a:lnTo>
                <a:lnTo>
                  <a:pt x="3214" y="1036"/>
                </a:lnTo>
                <a:lnTo>
                  <a:pt x="3201" y="1039"/>
                </a:lnTo>
                <a:lnTo>
                  <a:pt x="3188" y="1041"/>
                </a:lnTo>
                <a:lnTo>
                  <a:pt x="3173" y="1042"/>
                </a:lnTo>
                <a:lnTo>
                  <a:pt x="136" y="1042"/>
                </a:lnTo>
                <a:lnTo>
                  <a:pt x="122" y="1041"/>
                </a:lnTo>
                <a:lnTo>
                  <a:pt x="108" y="1039"/>
                </a:lnTo>
                <a:lnTo>
                  <a:pt x="95" y="1036"/>
                </a:lnTo>
                <a:lnTo>
                  <a:pt x="83" y="1031"/>
                </a:lnTo>
                <a:lnTo>
                  <a:pt x="71" y="1025"/>
                </a:lnTo>
                <a:lnTo>
                  <a:pt x="60" y="1019"/>
                </a:lnTo>
                <a:lnTo>
                  <a:pt x="49" y="1011"/>
                </a:lnTo>
                <a:lnTo>
                  <a:pt x="39" y="1002"/>
                </a:lnTo>
                <a:lnTo>
                  <a:pt x="31" y="992"/>
                </a:lnTo>
                <a:lnTo>
                  <a:pt x="23" y="982"/>
                </a:lnTo>
                <a:lnTo>
                  <a:pt x="15" y="971"/>
                </a:lnTo>
                <a:lnTo>
                  <a:pt x="10" y="959"/>
                </a:lnTo>
                <a:lnTo>
                  <a:pt x="6" y="947"/>
                </a:lnTo>
                <a:lnTo>
                  <a:pt x="2" y="933"/>
                </a:lnTo>
                <a:lnTo>
                  <a:pt x="0" y="920"/>
                </a:lnTo>
                <a:lnTo>
                  <a:pt x="0" y="906"/>
                </a:lnTo>
                <a:lnTo>
                  <a:pt x="0" y="136"/>
                </a:lnTo>
                <a:lnTo>
                  <a:pt x="0" y="123"/>
                </a:lnTo>
                <a:lnTo>
                  <a:pt x="2" y="109"/>
                </a:lnTo>
                <a:lnTo>
                  <a:pt x="6" y="96"/>
                </a:lnTo>
                <a:lnTo>
                  <a:pt x="10" y="83"/>
                </a:lnTo>
                <a:lnTo>
                  <a:pt x="15" y="72"/>
                </a:lnTo>
                <a:lnTo>
                  <a:pt x="23" y="60"/>
                </a:lnTo>
                <a:lnTo>
                  <a:pt x="31" y="50"/>
                </a:lnTo>
                <a:lnTo>
                  <a:pt x="39" y="41"/>
                </a:lnTo>
                <a:lnTo>
                  <a:pt x="49" y="31"/>
                </a:lnTo>
                <a:lnTo>
                  <a:pt x="60" y="24"/>
                </a:lnTo>
                <a:lnTo>
                  <a:pt x="71" y="16"/>
                </a:lnTo>
                <a:lnTo>
                  <a:pt x="83" y="10"/>
                </a:lnTo>
                <a:lnTo>
                  <a:pt x="95" y="7"/>
                </a:lnTo>
                <a:lnTo>
                  <a:pt x="108" y="3"/>
                </a:lnTo>
                <a:lnTo>
                  <a:pt x="122" y="1"/>
                </a:lnTo>
                <a:lnTo>
                  <a:pt x="136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B7222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E1CB7AC5-3B89-FBEF-C814-13F47FEE6B82}"/>
              </a:ext>
            </a:extLst>
          </p:cNvPr>
          <p:cNvSpPr>
            <a:spLocks/>
          </p:cNvSpPr>
          <p:nvPr/>
        </p:nvSpPr>
        <p:spPr bwMode="auto">
          <a:xfrm>
            <a:off x="2796619" y="4924586"/>
            <a:ext cx="1751013" cy="727294"/>
          </a:xfrm>
          <a:custGeom>
            <a:avLst/>
            <a:gdLst>
              <a:gd name="T0" fmla="*/ 3173 w 3310"/>
              <a:gd name="T1" fmla="*/ 0 h 1042"/>
              <a:gd name="T2" fmla="*/ 3201 w 3310"/>
              <a:gd name="T3" fmla="*/ 3 h 1042"/>
              <a:gd name="T4" fmla="*/ 3227 w 3310"/>
              <a:gd name="T5" fmla="*/ 10 h 1042"/>
              <a:gd name="T6" fmla="*/ 3250 w 3310"/>
              <a:gd name="T7" fmla="*/ 24 h 1042"/>
              <a:gd name="T8" fmla="*/ 3270 w 3310"/>
              <a:gd name="T9" fmla="*/ 41 h 1042"/>
              <a:gd name="T10" fmla="*/ 3287 w 3310"/>
              <a:gd name="T11" fmla="*/ 60 h 1042"/>
              <a:gd name="T12" fmla="*/ 3299 w 3310"/>
              <a:gd name="T13" fmla="*/ 83 h 1042"/>
              <a:gd name="T14" fmla="*/ 3308 w 3310"/>
              <a:gd name="T15" fmla="*/ 109 h 1042"/>
              <a:gd name="T16" fmla="*/ 3310 w 3310"/>
              <a:gd name="T17" fmla="*/ 136 h 1042"/>
              <a:gd name="T18" fmla="*/ 3309 w 3310"/>
              <a:gd name="T19" fmla="*/ 920 h 1042"/>
              <a:gd name="T20" fmla="*/ 3304 w 3310"/>
              <a:gd name="T21" fmla="*/ 947 h 1042"/>
              <a:gd name="T22" fmla="*/ 3293 w 3310"/>
              <a:gd name="T23" fmla="*/ 971 h 1042"/>
              <a:gd name="T24" fmla="*/ 3279 w 3310"/>
              <a:gd name="T25" fmla="*/ 992 h 1042"/>
              <a:gd name="T26" fmla="*/ 3260 w 3310"/>
              <a:gd name="T27" fmla="*/ 1011 h 1042"/>
              <a:gd name="T28" fmla="*/ 3239 w 3310"/>
              <a:gd name="T29" fmla="*/ 1025 h 1042"/>
              <a:gd name="T30" fmla="*/ 3214 w 3310"/>
              <a:gd name="T31" fmla="*/ 1036 h 1042"/>
              <a:gd name="T32" fmla="*/ 3188 w 3310"/>
              <a:gd name="T33" fmla="*/ 1041 h 1042"/>
              <a:gd name="T34" fmla="*/ 136 w 3310"/>
              <a:gd name="T35" fmla="*/ 1042 h 1042"/>
              <a:gd name="T36" fmla="*/ 108 w 3310"/>
              <a:gd name="T37" fmla="*/ 1039 h 1042"/>
              <a:gd name="T38" fmla="*/ 83 w 3310"/>
              <a:gd name="T39" fmla="*/ 1031 h 1042"/>
              <a:gd name="T40" fmla="*/ 60 w 3310"/>
              <a:gd name="T41" fmla="*/ 1019 h 1042"/>
              <a:gd name="T42" fmla="*/ 39 w 3310"/>
              <a:gd name="T43" fmla="*/ 1002 h 1042"/>
              <a:gd name="T44" fmla="*/ 23 w 3310"/>
              <a:gd name="T45" fmla="*/ 982 h 1042"/>
              <a:gd name="T46" fmla="*/ 10 w 3310"/>
              <a:gd name="T47" fmla="*/ 959 h 1042"/>
              <a:gd name="T48" fmla="*/ 2 w 3310"/>
              <a:gd name="T49" fmla="*/ 933 h 1042"/>
              <a:gd name="T50" fmla="*/ 0 w 3310"/>
              <a:gd name="T51" fmla="*/ 906 h 1042"/>
              <a:gd name="T52" fmla="*/ 0 w 3310"/>
              <a:gd name="T53" fmla="*/ 123 h 1042"/>
              <a:gd name="T54" fmla="*/ 6 w 3310"/>
              <a:gd name="T55" fmla="*/ 96 h 1042"/>
              <a:gd name="T56" fmla="*/ 15 w 3310"/>
              <a:gd name="T57" fmla="*/ 72 h 1042"/>
              <a:gd name="T58" fmla="*/ 31 w 3310"/>
              <a:gd name="T59" fmla="*/ 50 h 1042"/>
              <a:gd name="T60" fmla="*/ 49 w 3310"/>
              <a:gd name="T61" fmla="*/ 31 h 1042"/>
              <a:gd name="T62" fmla="*/ 71 w 3310"/>
              <a:gd name="T63" fmla="*/ 16 h 1042"/>
              <a:gd name="T64" fmla="*/ 95 w 3310"/>
              <a:gd name="T65" fmla="*/ 7 h 1042"/>
              <a:gd name="T66" fmla="*/ 122 w 3310"/>
              <a:gd name="T67" fmla="*/ 1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0" h="1042">
                <a:moveTo>
                  <a:pt x="136" y="0"/>
                </a:moveTo>
                <a:lnTo>
                  <a:pt x="3173" y="0"/>
                </a:lnTo>
                <a:lnTo>
                  <a:pt x="3188" y="1"/>
                </a:lnTo>
                <a:lnTo>
                  <a:pt x="3201" y="3"/>
                </a:lnTo>
                <a:lnTo>
                  <a:pt x="3214" y="7"/>
                </a:lnTo>
                <a:lnTo>
                  <a:pt x="3227" y="10"/>
                </a:lnTo>
                <a:lnTo>
                  <a:pt x="3239" y="16"/>
                </a:lnTo>
                <a:lnTo>
                  <a:pt x="3250" y="24"/>
                </a:lnTo>
                <a:lnTo>
                  <a:pt x="3260" y="31"/>
                </a:lnTo>
                <a:lnTo>
                  <a:pt x="3270" y="41"/>
                </a:lnTo>
                <a:lnTo>
                  <a:pt x="3279" y="50"/>
                </a:lnTo>
                <a:lnTo>
                  <a:pt x="3287" y="60"/>
                </a:lnTo>
                <a:lnTo>
                  <a:pt x="3293" y="72"/>
                </a:lnTo>
                <a:lnTo>
                  <a:pt x="3299" y="83"/>
                </a:lnTo>
                <a:lnTo>
                  <a:pt x="3304" y="96"/>
                </a:lnTo>
                <a:lnTo>
                  <a:pt x="3308" y="109"/>
                </a:lnTo>
                <a:lnTo>
                  <a:pt x="3309" y="123"/>
                </a:lnTo>
                <a:lnTo>
                  <a:pt x="3310" y="136"/>
                </a:lnTo>
                <a:lnTo>
                  <a:pt x="3310" y="906"/>
                </a:lnTo>
                <a:lnTo>
                  <a:pt x="3309" y="920"/>
                </a:lnTo>
                <a:lnTo>
                  <a:pt x="3308" y="933"/>
                </a:lnTo>
                <a:lnTo>
                  <a:pt x="3304" y="947"/>
                </a:lnTo>
                <a:lnTo>
                  <a:pt x="3299" y="959"/>
                </a:lnTo>
                <a:lnTo>
                  <a:pt x="3293" y="971"/>
                </a:lnTo>
                <a:lnTo>
                  <a:pt x="3287" y="982"/>
                </a:lnTo>
                <a:lnTo>
                  <a:pt x="3279" y="992"/>
                </a:lnTo>
                <a:lnTo>
                  <a:pt x="3270" y="1002"/>
                </a:lnTo>
                <a:lnTo>
                  <a:pt x="3260" y="1011"/>
                </a:lnTo>
                <a:lnTo>
                  <a:pt x="3250" y="1019"/>
                </a:lnTo>
                <a:lnTo>
                  <a:pt x="3239" y="1025"/>
                </a:lnTo>
                <a:lnTo>
                  <a:pt x="3227" y="1031"/>
                </a:lnTo>
                <a:lnTo>
                  <a:pt x="3214" y="1036"/>
                </a:lnTo>
                <a:lnTo>
                  <a:pt x="3201" y="1039"/>
                </a:lnTo>
                <a:lnTo>
                  <a:pt x="3188" y="1041"/>
                </a:lnTo>
                <a:lnTo>
                  <a:pt x="3173" y="1042"/>
                </a:lnTo>
                <a:lnTo>
                  <a:pt x="136" y="1042"/>
                </a:lnTo>
                <a:lnTo>
                  <a:pt x="122" y="1041"/>
                </a:lnTo>
                <a:lnTo>
                  <a:pt x="108" y="1039"/>
                </a:lnTo>
                <a:lnTo>
                  <a:pt x="95" y="1036"/>
                </a:lnTo>
                <a:lnTo>
                  <a:pt x="83" y="1031"/>
                </a:lnTo>
                <a:lnTo>
                  <a:pt x="71" y="1025"/>
                </a:lnTo>
                <a:lnTo>
                  <a:pt x="60" y="1019"/>
                </a:lnTo>
                <a:lnTo>
                  <a:pt x="49" y="1011"/>
                </a:lnTo>
                <a:lnTo>
                  <a:pt x="39" y="1002"/>
                </a:lnTo>
                <a:lnTo>
                  <a:pt x="31" y="992"/>
                </a:lnTo>
                <a:lnTo>
                  <a:pt x="23" y="982"/>
                </a:lnTo>
                <a:lnTo>
                  <a:pt x="15" y="971"/>
                </a:lnTo>
                <a:lnTo>
                  <a:pt x="10" y="959"/>
                </a:lnTo>
                <a:lnTo>
                  <a:pt x="6" y="947"/>
                </a:lnTo>
                <a:lnTo>
                  <a:pt x="2" y="933"/>
                </a:lnTo>
                <a:lnTo>
                  <a:pt x="0" y="920"/>
                </a:lnTo>
                <a:lnTo>
                  <a:pt x="0" y="906"/>
                </a:lnTo>
                <a:lnTo>
                  <a:pt x="0" y="136"/>
                </a:lnTo>
                <a:lnTo>
                  <a:pt x="0" y="123"/>
                </a:lnTo>
                <a:lnTo>
                  <a:pt x="2" y="109"/>
                </a:lnTo>
                <a:lnTo>
                  <a:pt x="6" y="96"/>
                </a:lnTo>
                <a:lnTo>
                  <a:pt x="10" y="83"/>
                </a:lnTo>
                <a:lnTo>
                  <a:pt x="15" y="72"/>
                </a:lnTo>
                <a:lnTo>
                  <a:pt x="23" y="60"/>
                </a:lnTo>
                <a:lnTo>
                  <a:pt x="31" y="50"/>
                </a:lnTo>
                <a:lnTo>
                  <a:pt x="39" y="41"/>
                </a:lnTo>
                <a:lnTo>
                  <a:pt x="49" y="31"/>
                </a:lnTo>
                <a:lnTo>
                  <a:pt x="60" y="24"/>
                </a:lnTo>
                <a:lnTo>
                  <a:pt x="71" y="16"/>
                </a:lnTo>
                <a:lnTo>
                  <a:pt x="83" y="10"/>
                </a:lnTo>
                <a:lnTo>
                  <a:pt x="95" y="7"/>
                </a:lnTo>
                <a:lnTo>
                  <a:pt x="108" y="3"/>
                </a:lnTo>
                <a:lnTo>
                  <a:pt x="122" y="1"/>
                </a:lnTo>
                <a:lnTo>
                  <a:pt x="136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B7222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B890A5F7-FB72-46A4-982A-057B0885E9C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524365" y="5631150"/>
            <a:ext cx="239713" cy="190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E9D7B402-60BD-48D4-9948-C8EA82BF7E75}"/>
              </a:ext>
            </a:extLst>
          </p:cNvPr>
          <p:cNvSpPr>
            <a:spLocks/>
          </p:cNvSpPr>
          <p:nvPr/>
        </p:nvSpPr>
        <p:spPr bwMode="auto">
          <a:xfrm>
            <a:off x="2670106" y="3386138"/>
            <a:ext cx="1974850" cy="2833688"/>
          </a:xfrm>
          <a:custGeom>
            <a:avLst/>
            <a:gdLst>
              <a:gd name="T0" fmla="*/ 3595 w 3731"/>
              <a:gd name="T1" fmla="*/ 0 h 5354"/>
              <a:gd name="T2" fmla="*/ 3623 w 3731"/>
              <a:gd name="T3" fmla="*/ 3 h 5354"/>
              <a:gd name="T4" fmla="*/ 3648 w 3731"/>
              <a:gd name="T5" fmla="*/ 10 h 5354"/>
              <a:gd name="T6" fmla="*/ 3671 w 3731"/>
              <a:gd name="T7" fmla="*/ 24 h 5354"/>
              <a:gd name="T8" fmla="*/ 3691 w 3731"/>
              <a:gd name="T9" fmla="*/ 41 h 5354"/>
              <a:gd name="T10" fmla="*/ 3708 w 3731"/>
              <a:gd name="T11" fmla="*/ 60 h 5354"/>
              <a:gd name="T12" fmla="*/ 3720 w 3731"/>
              <a:gd name="T13" fmla="*/ 83 h 5354"/>
              <a:gd name="T14" fmla="*/ 3729 w 3731"/>
              <a:gd name="T15" fmla="*/ 109 h 5354"/>
              <a:gd name="T16" fmla="*/ 3731 w 3731"/>
              <a:gd name="T17" fmla="*/ 136 h 5354"/>
              <a:gd name="T18" fmla="*/ 3731 w 3731"/>
              <a:gd name="T19" fmla="*/ 5232 h 5354"/>
              <a:gd name="T20" fmla="*/ 3725 w 3731"/>
              <a:gd name="T21" fmla="*/ 5258 h 5354"/>
              <a:gd name="T22" fmla="*/ 3716 w 3731"/>
              <a:gd name="T23" fmla="*/ 5283 h 5354"/>
              <a:gd name="T24" fmla="*/ 3700 w 3731"/>
              <a:gd name="T25" fmla="*/ 5304 h 5354"/>
              <a:gd name="T26" fmla="*/ 3682 w 3731"/>
              <a:gd name="T27" fmla="*/ 5324 h 5354"/>
              <a:gd name="T28" fmla="*/ 3660 w 3731"/>
              <a:gd name="T29" fmla="*/ 5338 h 5354"/>
              <a:gd name="T30" fmla="*/ 3636 w 3731"/>
              <a:gd name="T31" fmla="*/ 5348 h 5354"/>
              <a:gd name="T32" fmla="*/ 3609 w 3731"/>
              <a:gd name="T33" fmla="*/ 5354 h 5354"/>
              <a:gd name="T34" fmla="*/ 136 w 3731"/>
              <a:gd name="T35" fmla="*/ 5354 h 5354"/>
              <a:gd name="T36" fmla="*/ 109 w 3731"/>
              <a:gd name="T37" fmla="*/ 5351 h 5354"/>
              <a:gd name="T38" fmla="*/ 84 w 3731"/>
              <a:gd name="T39" fmla="*/ 5343 h 5354"/>
              <a:gd name="T40" fmla="*/ 59 w 3731"/>
              <a:gd name="T41" fmla="*/ 5331 h 5354"/>
              <a:gd name="T42" fmla="*/ 40 w 3731"/>
              <a:gd name="T43" fmla="*/ 5314 h 5354"/>
              <a:gd name="T44" fmla="*/ 23 w 3731"/>
              <a:gd name="T45" fmla="*/ 5295 h 5354"/>
              <a:gd name="T46" fmla="*/ 11 w 3731"/>
              <a:gd name="T47" fmla="*/ 5271 h 5354"/>
              <a:gd name="T48" fmla="*/ 3 w 3731"/>
              <a:gd name="T49" fmla="*/ 5245 h 5354"/>
              <a:gd name="T50" fmla="*/ 0 w 3731"/>
              <a:gd name="T51" fmla="*/ 5219 h 5354"/>
              <a:gd name="T52" fmla="*/ 0 w 3731"/>
              <a:gd name="T53" fmla="*/ 123 h 5354"/>
              <a:gd name="T54" fmla="*/ 6 w 3731"/>
              <a:gd name="T55" fmla="*/ 96 h 5354"/>
              <a:gd name="T56" fmla="*/ 16 w 3731"/>
              <a:gd name="T57" fmla="*/ 72 h 5354"/>
              <a:gd name="T58" fmla="*/ 30 w 3731"/>
              <a:gd name="T59" fmla="*/ 50 h 5354"/>
              <a:gd name="T60" fmla="*/ 50 w 3731"/>
              <a:gd name="T61" fmla="*/ 31 h 5354"/>
              <a:gd name="T62" fmla="*/ 72 w 3731"/>
              <a:gd name="T63" fmla="*/ 16 h 5354"/>
              <a:gd name="T64" fmla="*/ 96 w 3731"/>
              <a:gd name="T65" fmla="*/ 6 h 5354"/>
              <a:gd name="T66" fmla="*/ 122 w 3731"/>
              <a:gd name="T67" fmla="*/ 1 h 5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731" h="5354">
                <a:moveTo>
                  <a:pt x="136" y="0"/>
                </a:moveTo>
                <a:lnTo>
                  <a:pt x="3595" y="0"/>
                </a:lnTo>
                <a:lnTo>
                  <a:pt x="3609" y="1"/>
                </a:lnTo>
                <a:lnTo>
                  <a:pt x="3623" y="3"/>
                </a:lnTo>
                <a:lnTo>
                  <a:pt x="3636" y="6"/>
                </a:lnTo>
                <a:lnTo>
                  <a:pt x="3648" y="10"/>
                </a:lnTo>
                <a:lnTo>
                  <a:pt x="3660" y="16"/>
                </a:lnTo>
                <a:lnTo>
                  <a:pt x="3671" y="24"/>
                </a:lnTo>
                <a:lnTo>
                  <a:pt x="3682" y="31"/>
                </a:lnTo>
                <a:lnTo>
                  <a:pt x="3691" y="41"/>
                </a:lnTo>
                <a:lnTo>
                  <a:pt x="3700" y="50"/>
                </a:lnTo>
                <a:lnTo>
                  <a:pt x="3708" y="60"/>
                </a:lnTo>
                <a:lnTo>
                  <a:pt x="3716" y="72"/>
                </a:lnTo>
                <a:lnTo>
                  <a:pt x="3720" y="83"/>
                </a:lnTo>
                <a:lnTo>
                  <a:pt x="3725" y="96"/>
                </a:lnTo>
                <a:lnTo>
                  <a:pt x="3729" y="109"/>
                </a:lnTo>
                <a:lnTo>
                  <a:pt x="3731" y="123"/>
                </a:lnTo>
                <a:lnTo>
                  <a:pt x="3731" y="136"/>
                </a:lnTo>
                <a:lnTo>
                  <a:pt x="3731" y="5219"/>
                </a:lnTo>
                <a:lnTo>
                  <a:pt x="3731" y="5232"/>
                </a:lnTo>
                <a:lnTo>
                  <a:pt x="3729" y="5245"/>
                </a:lnTo>
                <a:lnTo>
                  <a:pt x="3725" y="5258"/>
                </a:lnTo>
                <a:lnTo>
                  <a:pt x="3720" y="5271"/>
                </a:lnTo>
                <a:lnTo>
                  <a:pt x="3716" y="5283"/>
                </a:lnTo>
                <a:lnTo>
                  <a:pt x="3708" y="5295"/>
                </a:lnTo>
                <a:lnTo>
                  <a:pt x="3700" y="5304"/>
                </a:lnTo>
                <a:lnTo>
                  <a:pt x="3691" y="5314"/>
                </a:lnTo>
                <a:lnTo>
                  <a:pt x="3682" y="5324"/>
                </a:lnTo>
                <a:lnTo>
                  <a:pt x="3671" y="5331"/>
                </a:lnTo>
                <a:lnTo>
                  <a:pt x="3660" y="5338"/>
                </a:lnTo>
                <a:lnTo>
                  <a:pt x="3648" y="5343"/>
                </a:lnTo>
                <a:lnTo>
                  <a:pt x="3636" y="5348"/>
                </a:lnTo>
                <a:lnTo>
                  <a:pt x="3623" y="5351"/>
                </a:lnTo>
                <a:lnTo>
                  <a:pt x="3609" y="5354"/>
                </a:lnTo>
                <a:lnTo>
                  <a:pt x="3595" y="5354"/>
                </a:lnTo>
                <a:lnTo>
                  <a:pt x="136" y="5354"/>
                </a:lnTo>
                <a:lnTo>
                  <a:pt x="122" y="5354"/>
                </a:lnTo>
                <a:lnTo>
                  <a:pt x="109" y="5351"/>
                </a:lnTo>
                <a:lnTo>
                  <a:pt x="96" y="5348"/>
                </a:lnTo>
                <a:lnTo>
                  <a:pt x="84" y="5343"/>
                </a:lnTo>
                <a:lnTo>
                  <a:pt x="72" y="5338"/>
                </a:lnTo>
                <a:lnTo>
                  <a:pt x="59" y="5331"/>
                </a:lnTo>
                <a:lnTo>
                  <a:pt x="50" y="5324"/>
                </a:lnTo>
                <a:lnTo>
                  <a:pt x="40" y="5314"/>
                </a:lnTo>
                <a:lnTo>
                  <a:pt x="30" y="5304"/>
                </a:lnTo>
                <a:lnTo>
                  <a:pt x="23" y="5295"/>
                </a:lnTo>
                <a:lnTo>
                  <a:pt x="16" y="5283"/>
                </a:lnTo>
                <a:lnTo>
                  <a:pt x="11" y="5271"/>
                </a:lnTo>
                <a:lnTo>
                  <a:pt x="6" y="5258"/>
                </a:lnTo>
                <a:lnTo>
                  <a:pt x="3" y="5245"/>
                </a:lnTo>
                <a:lnTo>
                  <a:pt x="0" y="5232"/>
                </a:lnTo>
                <a:lnTo>
                  <a:pt x="0" y="5219"/>
                </a:lnTo>
                <a:lnTo>
                  <a:pt x="0" y="136"/>
                </a:lnTo>
                <a:lnTo>
                  <a:pt x="0" y="123"/>
                </a:lnTo>
                <a:lnTo>
                  <a:pt x="3" y="109"/>
                </a:lnTo>
                <a:lnTo>
                  <a:pt x="6" y="96"/>
                </a:lnTo>
                <a:lnTo>
                  <a:pt x="11" y="83"/>
                </a:lnTo>
                <a:lnTo>
                  <a:pt x="16" y="72"/>
                </a:lnTo>
                <a:lnTo>
                  <a:pt x="23" y="60"/>
                </a:lnTo>
                <a:lnTo>
                  <a:pt x="30" y="50"/>
                </a:lnTo>
                <a:lnTo>
                  <a:pt x="40" y="41"/>
                </a:lnTo>
                <a:lnTo>
                  <a:pt x="50" y="31"/>
                </a:lnTo>
                <a:lnTo>
                  <a:pt x="59" y="24"/>
                </a:lnTo>
                <a:lnTo>
                  <a:pt x="72" y="16"/>
                </a:lnTo>
                <a:lnTo>
                  <a:pt x="84" y="10"/>
                </a:lnTo>
                <a:lnTo>
                  <a:pt x="96" y="6"/>
                </a:lnTo>
                <a:lnTo>
                  <a:pt x="109" y="3"/>
                </a:lnTo>
                <a:lnTo>
                  <a:pt x="122" y="1"/>
                </a:lnTo>
                <a:lnTo>
                  <a:pt x="136" y="0"/>
                </a:lnTo>
                <a:close/>
              </a:path>
            </a:pathLst>
          </a:custGeom>
          <a:solidFill>
            <a:srgbClr val="F7D1D1"/>
          </a:solidFill>
          <a:ln w="28575">
            <a:solidFill>
              <a:srgbClr val="B7222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25">
            <a:extLst>
              <a:ext uri="{FF2B5EF4-FFF2-40B4-BE49-F238E27FC236}">
                <a16:creationId xmlns:a16="http://schemas.microsoft.com/office/drawing/2014/main" id="{6A212675-B856-41AB-8568-70BE75C719B6}"/>
              </a:ext>
            </a:extLst>
          </p:cNvPr>
          <p:cNvSpPr>
            <a:spLocks/>
          </p:cNvSpPr>
          <p:nvPr/>
        </p:nvSpPr>
        <p:spPr bwMode="auto">
          <a:xfrm>
            <a:off x="5011669" y="3386138"/>
            <a:ext cx="1974850" cy="2833688"/>
          </a:xfrm>
          <a:custGeom>
            <a:avLst/>
            <a:gdLst>
              <a:gd name="T0" fmla="*/ 3596 w 3731"/>
              <a:gd name="T1" fmla="*/ 0 h 5354"/>
              <a:gd name="T2" fmla="*/ 3622 w 3731"/>
              <a:gd name="T3" fmla="*/ 3 h 5354"/>
              <a:gd name="T4" fmla="*/ 3648 w 3731"/>
              <a:gd name="T5" fmla="*/ 10 h 5354"/>
              <a:gd name="T6" fmla="*/ 3671 w 3731"/>
              <a:gd name="T7" fmla="*/ 24 h 5354"/>
              <a:gd name="T8" fmla="*/ 3691 w 3731"/>
              <a:gd name="T9" fmla="*/ 41 h 5354"/>
              <a:gd name="T10" fmla="*/ 3708 w 3731"/>
              <a:gd name="T11" fmla="*/ 60 h 5354"/>
              <a:gd name="T12" fmla="*/ 3720 w 3731"/>
              <a:gd name="T13" fmla="*/ 83 h 5354"/>
              <a:gd name="T14" fmla="*/ 3729 w 3731"/>
              <a:gd name="T15" fmla="*/ 109 h 5354"/>
              <a:gd name="T16" fmla="*/ 3731 w 3731"/>
              <a:gd name="T17" fmla="*/ 136 h 5354"/>
              <a:gd name="T18" fmla="*/ 3731 w 3731"/>
              <a:gd name="T19" fmla="*/ 5232 h 5354"/>
              <a:gd name="T20" fmla="*/ 3725 w 3731"/>
              <a:gd name="T21" fmla="*/ 5258 h 5354"/>
              <a:gd name="T22" fmla="*/ 3715 w 3731"/>
              <a:gd name="T23" fmla="*/ 5283 h 5354"/>
              <a:gd name="T24" fmla="*/ 3700 w 3731"/>
              <a:gd name="T25" fmla="*/ 5304 h 5354"/>
              <a:gd name="T26" fmla="*/ 3681 w 3731"/>
              <a:gd name="T27" fmla="*/ 5324 h 5354"/>
              <a:gd name="T28" fmla="*/ 3660 w 3731"/>
              <a:gd name="T29" fmla="*/ 5338 h 5354"/>
              <a:gd name="T30" fmla="*/ 3636 w 3731"/>
              <a:gd name="T31" fmla="*/ 5348 h 5354"/>
              <a:gd name="T32" fmla="*/ 3609 w 3731"/>
              <a:gd name="T33" fmla="*/ 5354 h 5354"/>
              <a:gd name="T34" fmla="*/ 137 w 3731"/>
              <a:gd name="T35" fmla="*/ 5354 h 5354"/>
              <a:gd name="T36" fmla="*/ 109 w 3731"/>
              <a:gd name="T37" fmla="*/ 5351 h 5354"/>
              <a:gd name="T38" fmla="*/ 83 w 3731"/>
              <a:gd name="T39" fmla="*/ 5343 h 5354"/>
              <a:gd name="T40" fmla="*/ 60 w 3731"/>
              <a:gd name="T41" fmla="*/ 5331 h 5354"/>
              <a:gd name="T42" fmla="*/ 40 w 3731"/>
              <a:gd name="T43" fmla="*/ 5314 h 5354"/>
              <a:gd name="T44" fmla="*/ 23 w 3731"/>
              <a:gd name="T45" fmla="*/ 5295 h 5354"/>
              <a:gd name="T46" fmla="*/ 11 w 3731"/>
              <a:gd name="T47" fmla="*/ 5271 h 5354"/>
              <a:gd name="T48" fmla="*/ 2 w 3731"/>
              <a:gd name="T49" fmla="*/ 5245 h 5354"/>
              <a:gd name="T50" fmla="*/ 0 w 3731"/>
              <a:gd name="T51" fmla="*/ 5219 h 5354"/>
              <a:gd name="T52" fmla="*/ 0 w 3731"/>
              <a:gd name="T53" fmla="*/ 123 h 5354"/>
              <a:gd name="T54" fmla="*/ 6 w 3731"/>
              <a:gd name="T55" fmla="*/ 96 h 5354"/>
              <a:gd name="T56" fmla="*/ 16 w 3731"/>
              <a:gd name="T57" fmla="*/ 72 h 5354"/>
              <a:gd name="T58" fmla="*/ 31 w 3731"/>
              <a:gd name="T59" fmla="*/ 50 h 5354"/>
              <a:gd name="T60" fmla="*/ 50 w 3731"/>
              <a:gd name="T61" fmla="*/ 31 h 5354"/>
              <a:gd name="T62" fmla="*/ 71 w 3731"/>
              <a:gd name="T63" fmla="*/ 16 h 5354"/>
              <a:gd name="T64" fmla="*/ 96 w 3731"/>
              <a:gd name="T65" fmla="*/ 6 h 5354"/>
              <a:gd name="T66" fmla="*/ 122 w 3731"/>
              <a:gd name="T67" fmla="*/ 1 h 5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731" h="5354">
                <a:moveTo>
                  <a:pt x="137" y="0"/>
                </a:moveTo>
                <a:lnTo>
                  <a:pt x="3596" y="0"/>
                </a:lnTo>
                <a:lnTo>
                  <a:pt x="3609" y="1"/>
                </a:lnTo>
                <a:lnTo>
                  <a:pt x="3622" y="3"/>
                </a:lnTo>
                <a:lnTo>
                  <a:pt x="3636" y="6"/>
                </a:lnTo>
                <a:lnTo>
                  <a:pt x="3648" y="10"/>
                </a:lnTo>
                <a:lnTo>
                  <a:pt x="3660" y="16"/>
                </a:lnTo>
                <a:lnTo>
                  <a:pt x="3671" y="24"/>
                </a:lnTo>
                <a:lnTo>
                  <a:pt x="3681" y="31"/>
                </a:lnTo>
                <a:lnTo>
                  <a:pt x="3691" y="41"/>
                </a:lnTo>
                <a:lnTo>
                  <a:pt x="3700" y="50"/>
                </a:lnTo>
                <a:lnTo>
                  <a:pt x="3708" y="60"/>
                </a:lnTo>
                <a:lnTo>
                  <a:pt x="3715" y="72"/>
                </a:lnTo>
                <a:lnTo>
                  <a:pt x="3720" y="83"/>
                </a:lnTo>
                <a:lnTo>
                  <a:pt x="3725" y="96"/>
                </a:lnTo>
                <a:lnTo>
                  <a:pt x="3729" y="109"/>
                </a:lnTo>
                <a:lnTo>
                  <a:pt x="3731" y="123"/>
                </a:lnTo>
                <a:lnTo>
                  <a:pt x="3731" y="136"/>
                </a:lnTo>
                <a:lnTo>
                  <a:pt x="3731" y="5219"/>
                </a:lnTo>
                <a:lnTo>
                  <a:pt x="3731" y="5232"/>
                </a:lnTo>
                <a:lnTo>
                  <a:pt x="3729" y="5245"/>
                </a:lnTo>
                <a:lnTo>
                  <a:pt x="3725" y="5258"/>
                </a:lnTo>
                <a:lnTo>
                  <a:pt x="3720" y="5271"/>
                </a:lnTo>
                <a:lnTo>
                  <a:pt x="3715" y="5283"/>
                </a:lnTo>
                <a:lnTo>
                  <a:pt x="3708" y="5295"/>
                </a:lnTo>
                <a:lnTo>
                  <a:pt x="3700" y="5304"/>
                </a:lnTo>
                <a:lnTo>
                  <a:pt x="3691" y="5314"/>
                </a:lnTo>
                <a:lnTo>
                  <a:pt x="3681" y="5324"/>
                </a:lnTo>
                <a:lnTo>
                  <a:pt x="3671" y="5331"/>
                </a:lnTo>
                <a:lnTo>
                  <a:pt x="3660" y="5338"/>
                </a:lnTo>
                <a:lnTo>
                  <a:pt x="3648" y="5343"/>
                </a:lnTo>
                <a:lnTo>
                  <a:pt x="3636" y="5348"/>
                </a:lnTo>
                <a:lnTo>
                  <a:pt x="3622" y="5351"/>
                </a:lnTo>
                <a:lnTo>
                  <a:pt x="3609" y="5354"/>
                </a:lnTo>
                <a:lnTo>
                  <a:pt x="3596" y="5354"/>
                </a:lnTo>
                <a:lnTo>
                  <a:pt x="137" y="5354"/>
                </a:lnTo>
                <a:lnTo>
                  <a:pt x="122" y="5354"/>
                </a:lnTo>
                <a:lnTo>
                  <a:pt x="109" y="5351"/>
                </a:lnTo>
                <a:lnTo>
                  <a:pt x="96" y="5348"/>
                </a:lnTo>
                <a:lnTo>
                  <a:pt x="83" y="5343"/>
                </a:lnTo>
                <a:lnTo>
                  <a:pt x="71" y="5338"/>
                </a:lnTo>
                <a:lnTo>
                  <a:pt x="60" y="5331"/>
                </a:lnTo>
                <a:lnTo>
                  <a:pt x="50" y="5324"/>
                </a:lnTo>
                <a:lnTo>
                  <a:pt x="40" y="5314"/>
                </a:lnTo>
                <a:lnTo>
                  <a:pt x="31" y="5304"/>
                </a:lnTo>
                <a:lnTo>
                  <a:pt x="23" y="5295"/>
                </a:lnTo>
                <a:lnTo>
                  <a:pt x="16" y="5283"/>
                </a:lnTo>
                <a:lnTo>
                  <a:pt x="11" y="5271"/>
                </a:lnTo>
                <a:lnTo>
                  <a:pt x="6" y="5258"/>
                </a:lnTo>
                <a:lnTo>
                  <a:pt x="2" y="5245"/>
                </a:lnTo>
                <a:lnTo>
                  <a:pt x="0" y="5232"/>
                </a:lnTo>
                <a:lnTo>
                  <a:pt x="0" y="5219"/>
                </a:lnTo>
                <a:lnTo>
                  <a:pt x="0" y="136"/>
                </a:lnTo>
                <a:lnTo>
                  <a:pt x="0" y="123"/>
                </a:lnTo>
                <a:lnTo>
                  <a:pt x="2" y="109"/>
                </a:lnTo>
                <a:lnTo>
                  <a:pt x="6" y="96"/>
                </a:lnTo>
                <a:lnTo>
                  <a:pt x="11" y="83"/>
                </a:lnTo>
                <a:lnTo>
                  <a:pt x="16" y="72"/>
                </a:lnTo>
                <a:lnTo>
                  <a:pt x="23" y="60"/>
                </a:lnTo>
                <a:lnTo>
                  <a:pt x="31" y="50"/>
                </a:lnTo>
                <a:lnTo>
                  <a:pt x="40" y="41"/>
                </a:lnTo>
                <a:lnTo>
                  <a:pt x="50" y="31"/>
                </a:lnTo>
                <a:lnTo>
                  <a:pt x="60" y="24"/>
                </a:lnTo>
                <a:lnTo>
                  <a:pt x="71" y="16"/>
                </a:lnTo>
                <a:lnTo>
                  <a:pt x="83" y="10"/>
                </a:lnTo>
                <a:lnTo>
                  <a:pt x="96" y="6"/>
                </a:lnTo>
                <a:lnTo>
                  <a:pt x="109" y="3"/>
                </a:lnTo>
                <a:lnTo>
                  <a:pt x="122" y="1"/>
                </a:lnTo>
                <a:lnTo>
                  <a:pt x="137" y="0"/>
                </a:lnTo>
                <a:close/>
              </a:path>
            </a:pathLst>
          </a:custGeom>
          <a:solidFill>
            <a:srgbClr val="CFE7CF"/>
          </a:solidFill>
          <a:ln w="28575">
            <a:solidFill>
              <a:srgbClr val="038A4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4" name="Freeform 26">
            <a:extLst>
              <a:ext uri="{FF2B5EF4-FFF2-40B4-BE49-F238E27FC236}">
                <a16:creationId xmlns:a16="http://schemas.microsoft.com/office/drawing/2014/main" id="{BDDC49D1-BAAB-408B-9DFB-D8ACFBDF8872}"/>
              </a:ext>
            </a:extLst>
          </p:cNvPr>
          <p:cNvSpPr>
            <a:spLocks/>
          </p:cNvSpPr>
          <p:nvPr/>
        </p:nvSpPr>
        <p:spPr bwMode="auto">
          <a:xfrm>
            <a:off x="7353231" y="3386138"/>
            <a:ext cx="1974850" cy="2833688"/>
          </a:xfrm>
          <a:custGeom>
            <a:avLst/>
            <a:gdLst>
              <a:gd name="T0" fmla="*/ 3595 w 3731"/>
              <a:gd name="T1" fmla="*/ 0 h 5354"/>
              <a:gd name="T2" fmla="*/ 3622 w 3731"/>
              <a:gd name="T3" fmla="*/ 3 h 5354"/>
              <a:gd name="T4" fmla="*/ 3647 w 3731"/>
              <a:gd name="T5" fmla="*/ 10 h 5354"/>
              <a:gd name="T6" fmla="*/ 3672 w 3731"/>
              <a:gd name="T7" fmla="*/ 24 h 5354"/>
              <a:gd name="T8" fmla="*/ 3691 w 3731"/>
              <a:gd name="T9" fmla="*/ 41 h 5354"/>
              <a:gd name="T10" fmla="*/ 3708 w 3731"/>
              <a:gd name="T11" fmla="*/ 60 h 5354"/>
              <a:gd name="T12" fmla="*/ 3720 w 3731"/>
              <a:gd name="T13" fmla="*/ 83 h 5354"/>
              <a:gd name="T14" fmla="*/ 3728 w 3731"/>
              <a:gd name="T15" fmla="*/ 109 h 5354"/>
              <a:gd name="T16" fmla="*/ 3731 w 3731"/>
              <a:gd name="T17" fmla="*/ 136 h 5354"/>
              <a:gd name="T18" fmla="*/ 3731 w 3731"/>
              <a:gd name="T19" fmla="*/ 5232 h 5354"/>
              <a:gd name="T20" fmla="*/ 3725 w 3731"/>
              <a:gd name="T21" fmla="*/ 5258 h 5354"/>
              <a:gd name="T22" fmla="*/ 3715 w 3731"/>
              <a:gd name="T23" fmla="*/ 5283 h 5354"/>
              <a:gd name="T24" fmla="*/ 3701 w 3731"/>
              <a:gd name="T25" fmla="*/ 5304 h 5354"/>
              <a:gd name="T26" fmla="*/ 3681 w 3731"/>
              <a:gd name="T27" fmla="*/ 5324 h 5354"/>
              <a:gd name="T28" fmla="*/ 3660 w 3731"/>
              <a:gd name="T29" fmla="*/ 5338 h 5354"/>
              <a:gd name="T30" fmla="*/ 3635 w 3731"/>
              <a:gd name="T31" fmla="*/ 5348 h 5354"/>
              <a:gd name="T32" fmla="*/ 3609 w 3731"/>
              <a:gd name="T33" fmla="*/ 5354 h 5354"/>
              <a:gd name="T34" fmla="*/ 136 w 3731"/>
              <a:gd name="T35" fmla="*/ 5354 h 5354"/>
              <a:gd name="T36" fmla="*/ 109 w 3731"/>
              <a:gd name="T37" fmla="*/ 5351 h 5354"/>
              <a:gd name="T38" fmla="*/ 83 w 3731"/>
              <a:gd name="T39" fmla="*/ 5343 h 5354"/>
              <a:gd name="T40" fmla="*/ 60 w 3731"/>
              <a:gd name="T41" fmla="*/ 5331 h 5354"/>
              <a:gd name="T42" fmla="*/ 40 w 3731"/>
              <a:gd name="T43" fmla="*/ 5314 h 5354"/>
              <a:gd name="T44" fmla="*/ 23 w 3731"/>
              <a:gd name="T45" fmla="*/ 5295 h 5354"/>
              <a:gd name="T46" fmla="*/ 11 w 3731"/>
              <a:gd name="T47" fmla="*/ 5271 h 5354"/>
              <a:gd name="T48" fmla="*/ 2 w 3731"/>
              <a:gd name="T49" fmla="*/ 5245 h 5354"/>
              <a:gd name="T50" fmla="*/ 0 w 3731"/>
              <a:gd name="T51" fmla="*/ 5219 h 5354"/>
              <a:gd name="T52" fmla="*/ 0 w 3731"/>
              <a:gd name="T53" fmla="*/ 123 h 5354"/>
              <a:gd name="T54" fmla="*/ 6 w 3731"/>
              <a:gd name="T55" fmla="*/ 96 h 5354"/>
              <a:gd name="T56" fmla="*/ 16 w 3731"/>
              <a:gd name="T57" fmla="*/ 72 h 5354"/>
              <a:gd name="T58" fmla="*/ 31 w 3731"/>
              <a:gd name="T59" fmla="*/ 50 h 5354"/>
              <a:gd name="T60" fmla="*/ 49 w 3731"/>
              <a:gd name="T61" fmla="*/ 31 h 5354"/>
              <a:gd name="T62" fmla="*/ 71 w 3731"/>
              <a:gd name="T63" fmla="*/ 16 h 5354"/>
              <a:gd name="T64" fmla="*/ 95 w 3731"/>
              <a:gd name="T65" fmla="*/ 6 h 5354"/>
              <a:gd name="T66" fmla="*/ 122 w 3731"/>
              <a:gd name="T67" fmla="*/ 1 h 5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731" h="5354">
                <a:moveTo>
                  <a:pt x="136" y="0"/>
                </a:moveTo>
                <a:lnTo>
                  <a:pt x="3595" y="0"/>
                </a:lnTo>
                <a:lnTo>
                  <a:pt x="3609" y="1"/>
                </a:lnTo>
                <a:lnTo>
                  <a:pt x="3622" y="3"/>
                </a:lnTo>
                <a:lnTo>
                  <a:pt x="3635" y="6"/>
                </a:lnTo>
                <a:lnTo>
                  <a:pt x="3647" y="10"/>
                </a:lnTo>
                <a:lnTo>
                  <a:pt x="3660" y="16"/>
                </a:lnTo>
                <a:lnTo>
                  <a:pt x="3672" y="24"/>
                </a:lnTo>
                <a:lnTo>
                  <a:pt x="3681" y="31"/>
                </a:lnTo>
                <a:lnTo>
                  <a:pt x="3691" y="41"/>
                </a:lnTo>
                <a:lnTo>
                  <a:pt x="3701" y="50"/>
                </a:lnTo>
                <a:lnTo>
                  <a:pt x="3708" y="60"/>
                </a:lnTo>
                <a:lnTo>
                  <a:pt x="3715" y="72"/>
                </a:lnTo>
                <a:lnTo>
                  <a:pt x="3720" y="83"/>
                </a:lnTo>
                <a:lnTo>
                  <a:pt x="3725" y="96"/>
                </a:lnTo>
                <a:lnTo>
                  <a:pt x="3728" y="109"/>
                </a:lnTo>
                <a:lnTo>
                  <a:pt x="3731" y="123"/>
                </a:lnTo>
                <a:lnTo>
                  <a:pt x="3731" y="136"/>
                </a:lnTo>
                <a:lnTo>
                  <a:pt x="3731" y="5219"/>
                </a:lnTo>
                <a:lnTo>
                  <a:pt x="3731" y="5232"/>
                </a:lnTo>
                <a:lnTo>
                  <a:pt x="3728" y="5245"/>
                </a:lnTo>
                <a:lnTo>
                  <a:pt x="3725" y="5258"/>
                </a:lnTo>
                <a:lnTo>
                  <a:pt x="3720" y="5271"/>
                </a:lnTo>
                <a:lnTo>
                  <a:pt x="3715" y="5283"/>
                </a:lnTo>
                <a:lnTo>
                  <a:pt x="3708" y="5295"/>
                </a:lnTo>
                <a:lnTo>
                  <a:pt x="3701" y="5304"/>
                </a:lnTo>
                <a:lnTo>
                  <a:pt x="3691" y="5314"/>
                </a:lnTo>
                <a:lnTo>
                  <a:pt x="3681" y="5324"/>
                </a:lnTo>
                <a:lnTo>
                  <a:pt x="3672" y="5331"/>
                </a:lnTo>
                <a:lnTo>
                  <a:pt x="3660" y="5338"/>
                </a:lnTo>
                <a:lnTo>
                  <a:pt x="3647" y="5343"/>
                </a:lnTo>
                <a:lnTo>
                  <a:pt x="3635" y="5348"/>
                </a:lnTo>
                <a:lnTo>
                  <a:pt x="3622" y="5351"/>
                </a:lnTo>
                <a:lnTo>
                  <a:pt x="3609" y="5354"/>
                </a:lnTo>
                <a:lnTo>
                  <a:pt x="3595" y="5354"/>
                </a:lnTo>
                <a:lnTo>
                  <a:pt x="136" y="5354"/>
                </a:lnTo>
                <a:lnTo>
                  <a:pt x="122" y="5354"/>
                </a:lnTo>
                <a:lnTo>
                  <a:pt x="109" y="5351"/>
                </a:lnTo>
                <a:lnTo>
                  <a:pt x="95" y="5348"/>
                </a:lnTo>
                <a:lnTo>
                  <a:pt x="83" y="5343"/>
                </a:lnTo>
                <a:lnTo>
                  <a:pt x="71" y="5338"/>
                </a:lnTo>
                <a:lnTo>
                  <a:pt x="60" y="5331"/>
                </a:lnTo>
                <a:lnTo>
                  <a:pt x="49" y="5324"/>
                </a:lnTo>
                <a:lnTo>
                  <a:pt x="40" y="5314"/>
                </a:lnTo>
                <a:lnTo>
                  <a:pt x="31" y="5304"/>
                </a:lnTo>
                <a:lnTo>
                  <a:pt x="23" y="5295"/>
                </a:lnTo>
                <a:lnTo>
                  <a:pt x="16" y="5283"/>
                </a:lnTo>
                <a:lnTo>
                  <a:pt x="11" y="5271"/>
                </a:lnTo>
                <a:lnTo>
                  <a:pt x="6" y="5258"/>
                </a:lnTo>
                <a:lnTo>
                  <a:pt x="2" y="5245"/>
                </a:lnTo>
                <a:lnTo>
                  <a:pt x="0" y="5232"/>
                </a:lnTo>
                <a:lnTo>
                  <a:pt x="0" y="5219"/>
                </a:lnTo>
                <a:lnTo>
                  <a:pt x="0" y="136"/>
                </a:lnTo>
                <a:lnTo>
                  <a:pt x="0" y="123"/>
                </a:lnTo>
                <a:lnTo>
                  <a:pt x="2" y="109"/>
                </a:lnTo>
                <a:lnTo>
                  <a:pt x="6" y="96"/>
                </a:lnTo>
                <a:lnTo>
                  <a:pt x="11" y="83"/>
                </a:lnTo>
                <a:lnTo>
                  <a:pt x="16" y="72"/>
                </a:lnTo>
                <a:lnTo>
                  <a:pt x="23" y="60"/>
                </a:lnTo>
                <a:lnTo>
                  <a:pt x="31" y="50"/>
                </a:lnTo>
                <a:lnTo>
                  <a:pt x="40" y="41"/>
                </a:lnTo>
                <a:lnTo>
                  <a:pt x="49" y="31"/>
                </a:lnTo>
                <a:lnTo>
                  <a:pt x="60" y="24"/>
                </a:lnTo>
                <a:lnTo>
                  <a:pt x="71" y="16"/>
                </a:lnTo>
                <a:lnTo>
                  <a:pt x="83" y="10"/>
                </a:lnTo>
                <a:lnTo>
                  <a:pt x="95" y="6"/>
                </a:lnTo>
                <a:lnTo>
                  <a:pt x="109" y="3"/>
                </a:lnTo>
                <a:lnTo>
                  <a:pt x="122" y="1"/>
                </a:lnTo>
                <a:lnTo>
                  <a:pt x="136" y="0"/>
                </a:lnTo>
                <a:close/>
              </a:path>
            </a:pathLst>
          </a:custGeom>
          <a:solidFill>
            <a:srgbClr val="EDC1DF"/>
          </a:solidFill>
          <a:ln w="28575">
            <a:solidFill>
              <a:srgbClr val="722059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6D541351-6B41-4CB4-AE53-9BC43C1C2E1D}"/>
              </a:ext>
            </a:extLst>
          </p:cNvPr>
          <p:cNvSpPr>
            <a:spLocks/>
          </p:cNvSpPr>
          <p:nvPr/>
        </p:nvSpPr>
        <p:spPr bwMode="auto">
          <a:xfrm>
            <a:off x="9694794" y="3386137"/>
            <a:ext cx="1974850" cy="2833687"/>
          </a:xfrm>
          <a:custGeom>
            <a:avLst/>
            <a:gdLst>
              <a:gd name="T0" fmla="*/ 3595 w 3731"/>
              <a:gd name="T1" fmla="*/ 0 h 5354"/>
              <a:gd name="T2" fmla="*/ 3622 w 3731"/>
              <a:gd name="T3" fmla="*/ 3 h 5354"/>
              <a:gd name="T4" fmla="*/ 3647 w 3731"/>
              <a:gd name="T5" fmla="*/ 10 h 5354"/>
              <a:gd name="T6" fmla="*/ 3671 w 3731"/>
              <a:gd name="T7" fmla="*/ 24 h 5354"/>
              <a:gd name="T8" fmla="*/ 3691 w 3731"/>
              <a:gd name="T9" fmla="*/ 41 h 5354"/>
              <a:gd name="T10" fmla="*/ 3708 w 3731"/>
              <a:gd name="T11" fmla="*/ 60 h 5354"/>
              <a:gd name="T12" fmla="*/ 3721 w 3731"/>
              <a:gd name="T13" fmla="*/ 83 h 5354"/>
              <a:gd name="T14" fmla="*/ 3728 w 3731"/>
              <a:gd name="T15" fmla="*/ 109 h 5354"/>
              <a:gd name="T16" fmla="*/ 3731 w 3731"/>
              <a:gd name="T17" fmla="*/ 136 h 5354"/>
              <a:gd name="T18" fmla="*/ 3731 w 3731"/>
              <a:gd name="T19" fmla="*/ 5232 h 5354"/>
              <a:gd name="T20" fmla="*/ 3725 w 3731"/>
              <a:gd name="T21" fmla="*/ 5258 h 5354"/>
              <a:gd name="T22" fmla="*/ 3715 w 3731"/>
              <a:gd name="T23" fmla="*/ 5283 h 5354"/>
              <a:gd name="T24" fmla="*/ 3700 w 3731"/>
              <a:gd name="T25" fmla="*/ 5304 h 5354"/>
              <a:gd name="T26" fmla="*/ 3681 w 3731"/>
              <a:gd name="T27" fmla="*/ 5324 h 5354"/>
              <a:gd name="T28" fmla="*/ 3659 w 3731"/>
              <a:gd name="T29" fmla="*/ 5338 h 5354"/>
              <a:gd name="T30" fmla="*/ 3635 w 3731"/>
              <a:gd name="T31" fmla="*/ 5348 h 5354"/>
              <a:gd name="T32" fmla="*/ 3609 w 3731"/>
              <a:gd name="T33" fmla="*/ 5354 h 5354"/>
              <a:gd name="T34" fmla="*/ 136 w 3731"/>
              <a:gd name="T35" fmla="*/ 5354 h 5354"/>
              <a:gd name="T36" fmla="*/ 108 w 3731"/>
              <a:gd name="T37" fmla="*/ 5351 h 5354"/>
              <a:gd name="T38" fmla="*/ 83 w 3731"/>
              <a:gd name="T39" fmla="*/ 5343 h 5354"/>
              <a:gd name="T40" fmla="*/ 60 w 3731"/>
              <a:gd name="T41" fmla="*/ 5331 h 5354"/>
              <a:gd name="T42" fmla="*/ 39 w 3731"/>
              <a:gd name="T43" fmla="*/ 5314 h 5354"/>
              <a:gd name="T44" fmla="*/ 23 w 3731"/>
              <a:gd name="T45" fmla="*/ 5295 h 5354"/>
              <a:gd name="T46" fmla="*/ 10 w 3731"/>
              <a:gd name="T47" fmla="*/ 5271 h 5354"/>
              <a:gd name="T48" fmla="*/ 2 w 3731"/>
              <a:gd name="T49" fmla="*/ 5245 h 5354"/>
              <a:gd name="T50" fmla="*/ 0 w 3731"/>
              <a:gd name="T51" fmla="*/ 5219 h 5354"/>
              <a:gd name="T52" fmla="*/ 0 w 3731"/>
              <a:gd name="T53" fmla="*/ 123 h 5354"/>
              <a:gd name="T54" fmla="*/ 6 w 3731"/>
              <a:gd name="T55" fmla="*/ 96 h 5354"/>
              <a:gd name="T56" fmla="*/ 17 w 3731"/>
              <a:gd name="T57" fmla="*/ 72 h 5354"/>
              <a:gd name="T58" fmla="*/ 31 w 3731"/>
              <a:gd name="T59" fmla="*/ 50 h 5354"/>
              <a:gd name="T60" fmla="*/ 49 w 3731"/>
              <a:gd name="T61" fmla="*/ 31 h 5354"/>
              <a:gd name="T62" fmla="*/ 71 w 3731"/>
              <a:gd name="T63" fmla="*/ 16 h 5354"/>
              <a:gd name="T64" fmla="*/ 95 w 3731"/>
              <a:gd name="T65" fmla="*/ 6 h 5354"/>
              <a:gd name="T66" fmla="*/ 122 w 3731"/>
              <a:gd name="T67" fmla="*/ 1 h 5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731" h="5354">
                <a:moveTo>
                  <a:pt x="136" y="0"/>
                </a:moveTo>
                <a:lnTo>
                  <a:pt x="3595" y="0"/>
                </a:lnTo>
                <a:lnTo>
                  <a:pt x="3609" y="1"/>
                </a:lnTo>
                <a:lnTo>
                  <a:pt x="3622" y="3"/>
                </a:lnTo>
                <a:lnTo>
                  <a:pt x="3635" y="6"/>
                </a:lnTo>
                <a:lnTo>
                  <a:pt x="3647" y="10"/>
                </a:lnTo>
                <a:lnTo>
                  <a:pt x="3659" y="16"/>
                </a:lnTo>
                <a:lnTo>
                  <a:pt x="3671" y="24"/>
                </a:lnTo>
                <a:lnTo>
                  <a:pt x="3681" y="31"/>
                </a:lnTo>
                <a:lnTo>
                  <a:pt x="3691" y="41"/>
                </a:lnTo>
                <a:lnTo>
                  <a:pt x="3700" y="50"/>
                </a:lnTo>
                <a:lnTo>
                  <a:pt x="3708" y="60"/>
                </a:lnTo>
                <a:lnTo>
                  <a:pt x="3715" y="72"/>
                </a:lnTo>
                <a:lnTo>
                  <a:pt x="3721" y="83"/>
                </a:lnTo>
                <a:lnTo>
                  <a:pt x="3725" y="96"/>
                </a:lnTo>
                <a:lnTo>
                  <a:pt x="3728" y="109"/>
                </a:lnTo>
                <a:lnTo>
                  <a:pt x="3731" y="123"/>
                </a:lnTo>
                <a:lnTo>
                  <a:pt x="3731" y="136"/>
                </a:lnTo>
                <a:lnTo>
                  <a:pt x="3731" y="5219"/>
                </a:lnTo>
                <a:lnTo>
                  <a:pt x="3731" y="5232"/>
                </a:lnTo>
                <a:lnTo>
                  <a:pt x="3728" y="5245"/>
                </a:lnTo>
                <a:lnTo>
                  <a:pt x="3725" y="5258"/>
                </a:lnTo>
                <a:lnTo>
                  <a:pt x="3721" y="5271"/>
                </a:lnTo>
                <a:lnTo>
                  <a:pt x="3715" y="5283"/>
                </a:lnTo>
                <a:lnTo>
                  <a:pt x="3708" y="5295"/>
                </a:lnTo>
                <a:lnTo>
                  <a:pt x="3700" y="5304"/>
                </a:lnTo>
                <a:lnTo>
                  <a:pt x="3691" y="5314"/>
                </a:lnTo>
                <a:lnTo>
                  <a:pt x="3681" y="5324"/>
                </a:lnTo>
                <a:lnTo>
                  <a:pt x="3671" y="5331"/>
                </a:lnTo>
                <a:lnTo>
                  <a:pt x="3659" y="5338"/>
                </a:lnTo>
                <a:lnTo>
                  <a:pt x="3647" y="5343"/>
                </a:lnTo>
                <a:lnTo>
                  <a:pt x="3635" y="5348"/>
                </a:lnTo>
                <a:lnTo>
                  <a:pt x="3622" y="5351"/>
                </a:lnTo>
                <a:lnTo>
                  <a:pt x="3609" y="5354"/>
                </a:lnTo>
                <a:lnTo>
                  <a:pt x="3595" y="5354"/>
                </a:lnTo>
                <a:lnTo>
                  <a:pt x="136" y="5354"/>
                </a:lnTo>
                <a:lnTo>
                  <a:pt x="122" y="5354"/>
                </a:lnTo>
                <a:lnTo>
                  <a:pt x="108" y="5351"/>
                </a:lnTo>
                <a:lnTo>
                  <a:pt x="95" y="5348"/>
                </a:lnTo>
                <a:lnTo>
                  <a:pt x="83" y="5343"/>
                </a:lnTo>
                <a:lnTo>
                  <a:pt x="71" y="5338"/>
                </a:lnTo>
                <a:lnTo>
                  <a:pt x="60" y="5331"/>
                </a:lnTo>
                <a:lnTo>
                  <a:pt x="49" y="5324"/>
                </a:lnTo>
                <a:lnTo>
                  <a:pt x="39" y="5314"/>
                </a:lnTo>
                <a:lnTo>
                  <a:pt x="31" y="5304"/>
                </a:lnTo>
                <a:lnTo>
                  <a:pt x="23" y="5295"/>
                </a:lnTo>
                <a:lnTo>
                  <a:pt x="17" y="5283"/>
                </a:lnTo>
                <a:lnTo>
                  <a:pt x="10" y="5271"/>
                </a:lnTo>
                <a:lnTo>
                  <a:pt x="6" y="5258"/>
                </a:lnTo>
                <a:lnTo>
                  <a:pt x="2" y="5245"/>
                </a:lnTo>
                <a:lnTo>
                  <a:pt x="0" y="5232"/>
                </a:lnTo>
                <a:lnTo>
                  <a:pt x="0" y="5219"/>
                </a:lnTo>
                <a:lnTo>
                  <a:pt x="0" y="136"/>
                </a:lnTo>
                <a:lnTo>
                  <a:pt x="0" y="123"/>
                </a:lnTo>
                <a:lnTo>
                  <a:pt x="2" y="109"/>
                </a:lnTo>
                <a:lnTo>
                  <a:pt x="6" y="96"/>
                </a:lnTo>
                <a:lnTo>
                  <a:pt x="10" y="83"/>
                </a:lnTo>
                <a:lnTo>
                  <a:pt x="17" y="72"/>
                </a:lnTo>
                <a:lnTo>
                  <a:pt x="23" y="60"/>
                </a:lnTo>
                <a:lnTo>
                  <a:pt x="31" y="50"/>
                </a:lnTo>
                <a:lnTo>
                  <a:pt x="39" y="41"/>
                </a:lnTo>
                <a:lnTo>
                  <a:pt x="49" y="31"/>
                </a:lnTo>
                <a:lnTo>
                  <a:pt x="60" y="24"/>
                </a:lnTo>
                <a:lnTo>
                  <a:pt x="71" y="16"/>
                </a:lnTo>
                <a:lnTo>
                  <a:pt x="83" y="10"/>
                </a:lnTo>
                <a:lnTo>
                  <a:pt x="95" y="6"/>
                </a:lnTo>
                <a:lnTo>
                  <a:pt x="108" y="3"/>
                </a:lnTo>
                <a:lnTo>
                  <a:pt x="122" y="1"/>
                </a:lnTo>
                <a:lnTo>
                  <a:pt x="136" y="0"/>
                </a:lnTo>
                <a:close/>
              </a:path>
            </a:pathLst>
          </a:custGeom>
          <a:solidFill>
            <a:srgbClr val="BDD3E9"/>
          </a:solidFill>
          <a:ln w="28575">
            <a:solidFill>
              <a:srgbClr val="6699CC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C21427B9-6FD3-455C-9C84-68AE7C769621}"/>
              </a:ext>
            </a:extLst>
          </p:cNvPr>
          <p:cNvSpPr>
            <a:spLocks/>
          </p:cNvSpPr>
          <p:nvPr/>
        </p:nvSpPr>
        <p:spPr bwMode="auto">
          <a:xfrm>
            <a:off x="6000681" y="282575"/>
            <a:ext cx="2339975" cy="550863"/>
          </a:xfrm>
          <a:custGeom>
            <a:avLst/>
            <a:gdLst>
              <a:gd name="T0" fmla="*/ 4286 w 4422"/>
              <a:gd name="T1" fmla="*/ 0 h 1041"/>
              <a:gd name="T2" fmla="*/ 4313 w 4422"/>
              <a:gd name="T3" fmla="*/ 3 h 1041"/>
              <a:gd name="T4" fmla="*/ 4338 w 4422"/>
              <a:gd name="T5" fmla="*/ 11 h 1041"/>
              <a:gd name="T6" fmla="*/ 4362 w 4422"/>
              <a:gd name="T7" fmla="*/ 23 h 1041"/>
              <a:gd name="T8" fmla="*/ 4382 w 4422"/>
              <a:gd name="T9" fmla="*/ 40 h 1041"/>
              <a:gd name="T10" fmla="*/ 4399 w 4422"/>
              <a:gd name="T11" fmla="*/ 59 h 1041"/>
              <a:gd name="T12" fmla="*/ 4412 w 4422"/>
              <a:gd name="T13" fmla="*/ 83 h 1041"/>
              <a:gd name="T14" fmla="*/ 4419 w 4422"/>
              <a:gd name="T15" fmla="*/ 109 h 1041"/>
              <a:gd name="T16" fmla="*/ 4422 w 4422"/>
              <a:gd name="T17" fmla="*/ 135 h 1041"/>
              <a:gd name="T18" fmla="*/ 4422 w 4422"/>
              <a:gd name="T19" fmla="*/ 920 h 1041"/>
              <a:gd name="T20" fmla="*/ 4415 w 4422"/>
              <a:gd name="T21" fmla="*/ 946 h 1041"/>
              <a:gd name="T22" fmla="*/ 4406 w 4422"/>
              <a:gd name="T23" fmla="*/ 970 h 1041"/>
              <a:gd name="T24" fmla="*/ 4391 w 4422"/>
              <a:gd name="T25" fmla="*/ 992 h 1041"/>
              <a:gd name="T26" fmla="*/ 4372 w 4422"/>
              <a:gd name="T27" fmla="*/ 1010 h 1041"/>
              <a:gd name="T28" fmla="*/ 4350 w 4422"/>
              <a:gd name="T29" fmla="*/ 1026 h 1041"/>
              <a:gd name="T30" fmla="*/ 4326 w 4422"/>
              <a:gd name="T31" fmla="*/ 1035 h 1041"/>
              <a:gd name="T32" fmla="*/ 4299 w 4422"/>
              <a:gd name="T33" fmla="*/ 1041 h 1041"/>
              <a:gd name="T34" fmla="*/ 136 w 4422"/>
              <a:gd name="T35" fmla="*/ 1041 h 1041"/>
              <a:gd name="T36" fmla="*/ 109 w 4422"/>
              <a:gd name="T37" fmla="*/ 1039 h 1041"/>
              <a:gd name="T38" fmla="*/ 84 w 4422"/>
              <a:gd name="T39" fmla="*/ 1031 h 1041"/>
              <a:gd name="T40" fmla="*/ 61 w 4422"/>
              <a:gd name="T41" fmla="*/ 1018 h 1041"/>
              <a:gd name="T42" fmla="*/ 40 w 4422"/>
              <a:gd name="T43" fmla="*/ 1002 h 1041"/>
              <a:gd name="T44" fmla="*/ 23 w 4422"/>
              <a:gd name="T45" fmla="*/ 981 h 1041"/>
              <a:gd name="T46" fmla="*/ 11 w 4422"/>
              <a:gd name="T47" fmla="*/ 958 h 1041"/>
              <a:gd name="T48" fmla="*/ 3 w 4422"/>
              <a:gd name="T49" fmla="*/ 933 h 1041"/>
              <a:gd name="T50" fmla="*/ 0 w 4422"/>
              <a:gd name="T51" fmla="*/ 905 h 1041"/>
              <a:gd name="T52" fmla="*/ 0 w 4422"/>
              <a:gd name="T53" fmla="*/ 122 h 1041"/>
              <a:gd name="T54" fmla="*/ 6 w 4422"/>
              <a:gd name="T55" fmla="*/ 96 h 1041"/>
              <a:gd name="T56" fmla="*/ 16 w 4422"/>
              <a:gd name="T57" fmla="*/ 71 h 1041"/>
              <a:gd name="T58" fmla="*/ 32 w 4422"/>
              <a:gd name="T59" fmla="*/ 50 h 1041"/>
              <a:gd name="T60" fmla="*/ 50 w 4422"/>
              <a:gd name="T61" fmla="*/ 30 h 1041"/>
              <a:gd name="T62" fmla="*/ 72 w 4422"/>
              <a:gd name="T63" fmla="*/ 16 h 1041"/>
              <a:gd name="T64" fmla="*/ 96 w 4422"/>
              <a:gd name="T65" fmla="*/ 6 h 1041"/>
              <a:gd name="T66" fmla="*/ 122 w 4422"/>
              <a:gd name="T67" fmla="*/ 0 h 1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22" h="1041">
                <a:moveTo>
                  <a:pt x="136" y="0"/>
                </a:moveTo>
                <a:lnTo>
                  <a:pt x="4286" y="0"/>
                </a:lnTo>
                <a:lnTo>
                  <a:pt x="4299" y="0"/>
                </a:lnTo>
                <a:lnTo>
                  <a:pt x="4313" y="3"/>
                </a:lnTo>
                <a:lnTo>
                  <a:pt x="4326" y="6"/>
                </a:lnTo>
                <a:lnTo>
                  <a:pt x="4338" y="11"/>
                </a:lnTo>
                <a:lnTo>
                  <a:pt x="4350" y="16"/>
                </a:lnTo>
                <a:lnTo>
                  <a:pt x="4362" y="23"/>
                </a:lnTo>
                <a:lnTo>
                  <a:pt x="4372" y="30"/>
                </a:lnTo>
                <a:lnTo>
                  <a:pt x="4382" y="40"/>
                </a:lnTo>
                <a:lnTo>
                  <a:pt x="4391" y="50"/>
                </a:lnTo>
                <a:lnTo>
                  <a:pt x="4399" y="59"/>
                </a:lnTo>
                <a:lnTo>
                  <a:pt x="4406" y="71"/>
                </a:lnTo>
                <a:lnTo>
                  <a:pt x="4412" y="83"/>
                </a:lnTo>
                <a:lnTo>
                  <a:pt x="4415" y="96"/>
                </a:lnTo>
                <a:lnTo>
                  <a:pt x="4419" y="109"/>
                </a:lnTo>
                <a:lnTo>
                  <a:pt x="4422" y="122"/>
                </a:lnTo>
                <a:lnTo>
                  <a:pt x="4422" y="135"/>
                </a:lnTo>
                <a:lnTo>
                  <a:pt x="4422" y="905"/>
                </a:lnTo>
                <a:lnTo>
                  <a:pt x="4422" y="920"/>
                </a:lnTo>
                <a:lnTo>
                  <a:pt x="4419" y="933"/>
                </a:lnTo>
                <a:lnTo>
                  <a:pt x="4415" y="946"/>
                </a:lnTo>
                <a:lnTo>
                  <a:pt x="4412" y="958"/>
                </a:lnTo>
                <a:lnTo>
                  <a:pt x="4406" y="970"/>
                </a:lnTo>
                <a:lnTo>
                  <a:pt x="4399" y="981"/>
                </a:lnTo>
                <a:lnTo>
                  <a:pt x="4391" y="992"/>
                </a:lnTo>
                <a:lnTo>
                  <a:pt x="4382" y="1002"/>
                </a:lnTo>
                <a:lnTo>
                  <a:pt x="4372" y="1010"/>
                </a:lnTo>
                <a:lnTo>
                  <a:pt x="4362" y="1018"/>
                </a:lnTo>
                <a:lnTo>
                  <a:pt x="4350" y="1026"/>
                </a:lnTo>
                <a:lnTo>
                  <a:pt x="4338" y="1031"/>
                </a:lnTo>
                <a:lnTo>
                  <a:pt x="4326" y="1035"/>
                </a:lnTo>
                <a:lnTo>
                  <a:pt x="4313" y="1039"/>
                </a:lnTo>
                <a:lnTo>
                  <a:pt x="4299" y="1041"/>
                </a:lnTo>
                <a:lnTo>
                  <a:pt x="4286" y="1041"/>
                </a:lnTo>
                <a:lnTo>
                  <a:pt x="136" y="1041"/>
                </a:lnTo>
                <a:lnTo>
                  <a:pt x="122" y="1041"/>
                </a:lnTo>
                <a:lnTo>
                  <a:pt x="109" y="1039"/>
                </a:lnTo>
                <a:lnTo>
                  <a:pt x="96" y="1035"/>
                </a:lnTo>
                <a:lnTo>
                  <a:pt x="84" y="1031"/>
                </a:lnTo>
                <a:lnTo>
                  <a:pt x="72" y="1026"/>
                </a:lnTo>
                <a:lnTo>
                  <a:pt x="61" y="1018"/>
                </a:lnTo>
                <a:lnTo>
                  <a:pt x="50" y="1010"/>
                </a:lnTo>
                <a:lnTo>
                  <a:pt x="40" y="1002"/>
                </a:lnTo>
                <a:lnTo>
                  <a:pt x="32" y="992"/>
                </a:lnTo>
                <a:lnTo>
                  <a:pt x="23" y="981"/>
                </a:lnTo>
                <a:lnTo>
                  <a:pt x="16" y="970"/>
                </a:lnTo>
                <a:lnTo>
                  <a:pt x="11" y="958"/>
                </a:lnTo>
                <a:lnTo>
                  <a:pt x="6" y="946"/>
                </a:lnTo>
                <a:lnTo>
                  <a:pt x="3" y="933"/>
                </a:lnTo>
                <a:lnTo>
                  <a:pt x="0" y="920"/>
                </a:lnTo>
                <a:lnTo>
                  <a:pt x="0" y="905"/>
                </a:lnTo>
                <a:lnTo>
                  <a:pt x="0" y="135"/>
                </a:lnTo>
                <a:lnTo>
                  <a:pt x="0" y="122"/>
                </a:lnTo>
                <a:lnTo>
                  <a:pt x="3" y="109"/>
                </a:lnTo>
                <a:lnTo>
                  <a:pt x="6" y="96"/>
                </a:lnTo>
                <a:lnTo>
                  <a:pt x="11" y="83"/>
                </a:lnTo>
                <a:lnTo>
                  <a:pt x="16" y="71"/>
                </a:lnTo>
                <a:lnTo>
                  <a:pt x="23" y="59"/>
                </a:lnTo>
                <a:lnTo>
                  <a:pt x="32" y="50"/>
                </a:lnTo>
                <a:lnTo>
                  <a:pt x="40" y="40"/>
                </a:lnTo>
                <a:lnTo>
                  <a:pt x="50" y="30"/>
                </a:lnTo>
                <a:lnTo>
                  <a:pt x="61" y="23"/>
                </a:lnTo>
                <a:lnTo>
                  <a:pt x="72" y="16"/>
                </a:lnTo>
                <a:lnTo>
                  <a:pt x="84" y="11"/>
                </a:lnTo>
                <a:lnTo>
                  <a:pt x="96" y="6"/>
                </a:lnTo>
                <a:lnTo>
                  <a:pt x="109" y="3"/>
                </a:lnTo>
                <a:lnTo>
                  <a:pt x="122" y="0"/>
                </a:lnTo>
                <a:lnTo>
                  <a:pt x="136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5799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11B854D9-93B8-42E1-BA91-8D334C1BD8DE}"/>
              </a:ext>
            </a:extLst>
          </p:cNvPr>
          <p:cNvSpPr>
            <a:spLocks/>
          </p:cNvSpPr>
          <p:nvPr/>
        </p:nvSpPr>
        <p:spPr bwMode="auto">
          <a:xfrm>
            <a:off x="4461600" y="1703388"/>
            <a:ext cx="1973263" cy="550863"/>
          </a:xfrm>
          <a:custGeom>
            <a:avLst/>
            <a:gdLst>
              <a:gd name="T0" fmla="*/ 3595 w 3731"/>
              <a:gd name="T1" fmla="*/ 0 h 1043"/>
              <a:gd name="T2" fmla="*/ 3622 w 3731"/>
              <a:gd name="T3" fmla="*/ 4 h 1043"/>
              <a:gd name="T4" fmla="*/ 3647 w 3731"/>
              <a:gd name="T5" fmla="*/ 11 h 1043"/>
              <a:gd name="T6" fmla="*/ 3671 w 3731"/>
              <a:gd name="T7" fmla="*/ 25 h 1043"/>
              <a:gd name="T8" fmla="*/ 3691 w 3731"/>
              <a:gd name="T9" fmla="*/ 40 h 1043"/>
              <a:gd name="T10" fmla="*/ 3708 w 3731"/>
              <a:gd name="T11" fmla="*/ 61 h 1043"/>
              <a:gd name="T12" fmla="*/ 3721 w 3731"/>
              <a:gd name="T13" fmla="*/ 84 h 1043"/>
              <a:gd name="T14" fmla="*/ 3728 w 3731"/>
              <a:gd name="T15" fmla="*/ 109 h 1043"/>
              <a:gd name="T16" fmla="*/ 3731 w 3731"/>
              <a:gd name="T17" fmla="*/ 137 h 1043"/>
              <a:gd name="T18" fmla="*/ 3731 w 3731"/>
              <a:gd name="T19" fmla="*/ 921 h 1043"/>
              <a:gd name="T20" fmla="*/ 3725 w 3731"/>
              <a:gd name="T21" fmla="*/ 947 h 1043"/>
              <a:gd name="T22" fmla="*/ 3715 w 3731"/>
              <a:gd name="T23" fmla="*/ 972 h 1043"/>
              <a:gd name="T24" fmla="*/ 3700 w 3731"/>
              <a:gd name="T25" fmla="*/ 993 h 1043"/>
              <a:gd name="T26" fmla="*/ 3681 w 3731"/>
              <a:gd name="T27" fmla="*/ 1011 h 1043"/>
              <a:gd name="T28" fmla="*/ 3659 w 3731"/>
              <a:gd name="T29" fmla="*/ 1026 h 1043"/>
              <a:gd name="T30" fmla="*/ 3635 w 3731"/>
              <a:gd name="T31" fmla="*/ 1037 h 1043"/>
              <a:gd name="T32" fmla="*/ 3609 w 3731"/>
              <a:gd name="T33" fmla="*/ 1042 h 1043"/>
              <a:gd name="T34" fmla="*/ 136 w 3731"/>
              <a:gd name="T35" fmla="*/ 1043 h 1043"/>
              <a:gd name="T36" fmla="*/ 108 w 3731"/>
              <a:gd name="T37" fmla="*/ 1040 h 1043"/>
              <a:gd name="T38" fmla="*/ 83 w 3731"/>
              <a:gd name="T39" fmla="*/ 1032 h 1043"/>
              <a:gd name="T40" fmla="*/ 60 w 3731"/>
              <a:gd name="T41" fmla="*/ 1020 h 1043"/>
              <a:gd name="T42" fmla="*/ 39 w 3731"/>
              <a:gd name="T43" fmla="*/ 1003 h 1043"/>
              <a:gd name="T44" fmla="*/ 23 w 3731"/>
              <a:gd name="T45" fmla="*/ 982 h 1043"/>
              <a:gd name="T46" fmla="*/ 10 w 3731"/>
              <a:gd name="T47" fmla="*/ 959 h 1043"/>
              <a:gd name="T48" fmla="*/ 2 w 3731"/>
              <a:gd name="T49" fmla="*/ 934 h 1043"/>
              <a:gd name="T50" fmla="*/ 0 w 3731"/>
              <a:gd name="T51" fmla="*/ 906 h 1043"/>
              <a:gd name="T52" fmla="*/ 0 w 3731"/>
              <a:gd name="T53" fmla="*/ 123 h 1043"/>
              <a:gd name="T54" fmla="*/ 6 w 3731"/>
              <a:gd name="T55" fmla="*/ 97 h 1043"/>
              <a:gd name="T56" fmla="*/ 16 w 3731"/>
              <a:gd name="T57" fmla="*/ 72 h 1043"/>
              <a:gd name="T58" fmla="*/ 31 w 3731"/>
              <a:gd name="T59" fmla="*/ 50 h 1043"/>
              <a:gd name="T60" fmla="*/ 49 w 3731"/>
              <a:gd name="T61" fmla="*/ 32 h 1043"/>
              <a:gd name="T62" fmla="*/ 71 w 3731"/>
              <a:gd name="T63" fmla="*/ 17 h 1043"/>
              <a:gd name="T64" fmla="*/ 95 w 3731"/>
              <a:gd name="T65" fmla="*/ 6 h 1043"/>
              <a:gd name="T66" fmla="*/ 122 w 3731"/>
              <a:gd name="T67" fmla="*/ 2 h 10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731" h="1043">
                <a:moveTo>
                  <a:pt x="136" y="0"/>
                </a:moveTo>
                <a:lnTo>
                  <a:pt x="3595" y="0"/>
                </a:lnTo>
                <a:lnTo>
                  <a:pt x="3609" y="2"/>
                </a:lnTo>
                <a:lnTo>
                  <a:pt x="3622" y="4"/>
                </a:lnTo>
                <a:lnTo>
                  <a:pt x="3635" y="6"/>
                </a:lnTo>
                <a:lnTo>
                  <a:pt x="3647" y="11"/>
                </a:lnTo>
                <a:lnTo>
                  <a:pt x="3659" y="17"/>
                </a:lnTo>
                <a:lnTo>
                  <a:pt x="3671" y="25"/>
                </a:lnTo>
                <a:lnTo>
                  <a:pt x="3681" y="32"/>
                </a:lnTo>
                <a:lnTo>
                  <a:pt x="3691" y="40"/>
                </a:lnTo>
                <a:lnTo>
                  <a:pt x="3700" y="50"/>
                </a:lnTo>
                <a:lnTo>
                  <a:pt x="3708" y="61"/>
                </a:lnTo>
                <a:lnTo>
                  <a:pt x="3715" y="72"/>
                </a:lnTo>
                <a:lnTo>
                  <a:pt x="3721" y="84"/>
                </a:lnTo>
                <a:lnTo>
                  <a:pt x="3725" y="97"/>
                </a:lnTo>
                <a:lnTo>
                  <a:pt x="3728" y="109"/>
                </a:lnTo>
                <a:lnTo>
                  <a:pt x="3731" y="123"/>
                </a:lnTo>
                <a:lnTo>
                  <a:pt x="3731" y="137"/>
                </a:lnTo>
                <a:lnTo>
                  <a:pt x="3731" y="906"/>
                </a:lnTo>
                <a:lnTo>
                  <a:pt x="3731" y="921"/>
                </a:lnTo>
                <a:lnTo>
                  <a:pt x="3728" y="934"/>
                </a:lnTo>
                <a:lnTo>
                  <a:pt x="3725" y="947"/>
                </a:lnTo>
                <a:lnTo>
                  <a:pt x="3721" y="959"/>
                </a:lnTo>
                <a:lnTo>
                  <a:pt x="3715" y="972"/>
                </a:lnTo>
                <a:lnTo>
                  <a:pt x="3708" y="982"/>
                </a:lnTo>
                <a:lnTo>
                  <a:pt x="3700" y="993"/>
                </a:lnTo>
                <a:lnTo>
                  <a:pt x="3691" y="1003"/>
                </a:lnTo>
                <a:lnTo>
                  <a:pt x="3681" y="1011"/>
                </a:lnTo>
                <a:lnTo>
                  <a:pt x="3671" y="1020"/>
                </a:lnTo>
                <a:lnTo>
                  <a:pt x="3659" y="1026"/>
                </a:lnTo>
                <a:lnTo>
                  <a:pt x="3647" y="1032"/>
                </a:lnTo>
                <a:lnTo>
                  <a:pt x="3635" y="1037"/>
                </a:lnTo>
                <a:lnTo>
                  <a:pt x="3622" y="1040"/>
                </a:lnTo>
                <a:lnTo>
                  <a:pt x="3609" y="1042"/>
                </a:lnTo>
                <a:lnTo>
                  <a:pt x="3595" y="1043"/>
                </a:lnTo>
                <a:lnTo>
                  <a:pt x="136" y="1043"/>
                </a:lnTo>
                <a:lnTo>
                  <a:pt x="122" y="1042"/>
                </a:lnTo>
                <a:lnTo>
                  <a:pt x="108" y="1040"/>
                </a:lnTo>
                <a:lnTo>
                  <a:pt x="95" y="1037"/>
                </a:lnTo>
                <a:lnTo>
                  <a:pt x="83" y="1032"/>
                </a:lnTo>
                <a:lnTo>
                  <a:pt x="71" y="1026"/>
                </a:lnTo>
                <a:lnTo>
                  <a:pt x="60" y="1020"/>
                </a:lnTo>
                <a:lnTo>
                  <a:pt x="49" y="1011"/>
                </a:lnTo>
                <a:lnTo>
                  <a:pt x="39" y="1003"/>
                </a:lnTo>
                <a:lnTo>
                  <a:pt x="31" y="993"/>
                </a:lnTo>
                <a:lnTo>
                  <a:pt x="23" y="982"/>
                </a:lnTo>
                <a:lnTo>
                  <a:pt x="16" y="972"/>
                </a:lnTo>
                <a:lnTo>
                  <a:pt x="10" y="959"/>
                </a:lnTo>
                <a:lnTo>
                  <a:pt x="6" y="947"/>
                </a:lnTo>
                <a:lnTo>
                  <a:pt x="2" y="934"/>
                </a:lnTo>
                <a:lnTo>
                  <a:pt x="0" y="921"/>
                </a:lnTo>
                <a:lnTo>
                  <a:pt x="0" y="906"/>
                </a:lnTo>
                <a:lnTo>
                  <a:pt x="0" y="137"/>
                </a:lnTo>
                <a:lnTo>
                  <a:pt x="0" y="123"/>
                </a:lnTo>
                <a:lnTo>
                  <a:pt x="2" y="109"/>
                </a:lnTo>
                <a:lnTo>
                  <a:pt x="6" y="97"/>
                </a:lnTo>
                <a:lnTo>
                  <a:pt x="10" y="84"/>
                </a:lnTo>
                <a:lnTo>
                  <a:pt x="16" y="72"/>
                </a:lnTo>
                <a:lnTo>
                  <a:pt x="23" y="61"/>
                </a:lnTo>
                <a:lnTo>
                  <a:pt x="31" y="50"/>
                </a:lnTo>
                <a:lnTo>
                  <a:pt x="39" y="40"/>
                </a:lnTo>
                <a:lnTo>
                  <a:pt x="49" y="32"/>
                </a:lnTo>
                <a:lnTo>
                  <a:pt x="60" y="25"/>
                </a:lnTo>
                <a:lnTo>
                  <a:pt x="71" y="17"/>
                </a:lnTo>
                <a:lnTo>
                  <a:pt x="83" y="11"/>
                </a:lnTo>
                <a:lnTo>
                  <a:pt x="95" y="6"/>
                </a:lnTo>
                <a:lnTo>
                  <a:pt x="108" y="4"/>
                </a:lnTo>
                <a:lnTo>
                  <a:pt x="122" y="2"/>
                </a:lnTo>
                <a:lnTo>
                  <a:pt x="136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5799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FFAEAA82-10F0-44C5-B66F-58570BFB6ABF}"/>
              </a:ext>
            </a:extLst>
          </p:cNvPr>
          <p:cNvSpPr>
            <a:spLocks/>
          </p:cNvSpPr>
          <p:nvPr/>
        </p:nvSpPr>
        <p:spPr bwMode="auto">
          <a:xfrm>
            <a:off x="4449694" y="1009650"/>
            <a:ext cx="1974850" cy="550863"/>
          </a:xfrm>
          <a:custGeom>
            <a:avLst/>
            <a:gdLst>
              <a:gd name="T0" fmla="*/ 3596 w 3733"/>
              <a:gd name="T1" fmla="*/ 0 h 1042"/>
              <a:gd name="T2" fmla="*/ 3624 w 3733"/>
              <a:gd name="T3" fmla="*/ 4 h 1042"/>
              <a:gd name="T4" fmla="*/ 3649 w 3733"/>
              <a:gd name="T5" fmla="*/ 11 h 1042"/>
              <a:gd name="T6" fmla="*/ 3672 w 3733"/>
              <a:gd name="T7" fmla="*/ 24 h 1042"/>
              <a:gd name="T8" fmla="*/ 3693 w 3733"/>
              <a:gd name="T9" fmla="*/ 41 h 1042"/>
              <a:gd name="T10" fmla="*/ 3710 w 3733"/>
              <a:gd name="T11" fmla="*/ 60 h 1042"/>
              <a:gd name="T12" fmla="*/ 3722 w 3733"/>
              <a:gd name="T13" fmla="*/ 83 h 1042"/>
              <a:gd name="T14" fmla="*/ 3730 w 3733"/>
              <a:gd name="T15" fmla="*/ 110 h 1042"/>
              <a:gd name="T16" fmla="*/ 3733 w 3733"/>
              <a:gd name="T17" fmla="*/ 136 h 1042"/>
              <a:gd name="T18" fmla="*/ 3731 w 3733"/>
              <a:gd name="T19" fmla="*/ 920 h 1042"/>
              <a:gd name="T20" fmla="*/ 3727 w 3733"/>
              <a:gd name="T21" fmla="*/ 947 h 1042"/>
              <a:gd name="T22" fmla="*/ 3716 w 3733"/>
              <a:gd name="T23" fmla="*/ 971 h 1042"/>
              <a:gd name="T24" fmla="*/ 3701 w 3733"/>
              <a:gd name="T25" fmla="*/ 993 h 1042"/>
              <a:gd name="T26" fmla="*/ 3683 w 3733"/>
              <a:gd name="T27" fmla="*/ 1011 h 1042"/>
              <a:gd name="T28" fmla="*/ 3661 w 3733"/>
              <a:gd name="T29" fmla="*/ 1025 h 1042"/>
              <a:gd name="T30" fmla="*/ 3637 w 3733"/>
              <a:gd name="T31" fmla="*/ 1036 h 1042"/>
              <a:gd name="T32" fmla="*/ 3611 w 3733"/>
              <a:gd name="T33" fmla="*/ 1041 h 1042"/>
              <a:gd name="T34" fmla="*/ 137 w 3733"/>
              <a:gd name="T35" fmla="*/ 1042 h 1042"/>
              <a:gd name="T36" fmla="*/ 109 w 3733"/>
              <a:gd name="T37" fmla="*/ 1040 h 1042"/>
              <a:gd name="T38" fmla="*/ 84 w 3733"/>
              <a:gd name="T39" fmla="*/ 1031 h 1042"/>
              <a:gd name="T40" fmla="*/ 61 w 3733"/>
              <a:gd name="T41" fmla="*/ 1019 h 1042"/>
              <a:gd name="T42" fmla="*/ 40 w 3733"/>
              <a:gd name="T43" fmla="*/ 1003 h 1042"/>
              <a:gd name="T44" fmla="*/ 25 w 3733"/>
              <a:gd name="T45" fmla="*/ 982 h 1042"/>
              <a:gd name="T46" fmla="*/ 11 w 3733"/>
              <a:gd name="T47" fmla="*/ 959 h 1042"/>
              <a:gd name="T48" fmla="*/ 4 w 3733"/>
              <a:gd name="T49" fmla="*/ 934 h 1042"/>
              <a:gd name="T50" fmla="*/ 0 w 3733"/>
              <a:gd name="T51" fmla="*/ 906 h 1042"/>
              <a:gd name="T52" fmla="*/ 2 w 3733"/>
              <a:gd name="T53" fmla="*/ 123 h 1042"/>
              <a:gd name="T54" fmla="*/ 6 w 3733"/>
              <a:gd name="T55" fmla="*/ 96 h 1042"/>
              <a:gd name="T56" fmla="*/ 17 w 3733"/>
              <a:gd name="T57" fmla="*/ 72 h 1042"/>
              <a:gd name="T58" fmla="*/ 32 w 3733"/>
              <a:gd name="T59" fmla="*/ 51 h 1042"/>
              <a:gd name="T60" fmla="*/ 51 w 3733"/>
              <a:gd name="T61" fmla="*/ 31 h 1042"/>
              <a:gd name="T62" fmla="*/ 72 w 3733"/>
              <a:gd name="T63" fmla="*/ 17 h 1042"/>
              <a:gd name="T64" fmla="*/ 97 w 3733"/>
              <a:gd name="T65" fmla="*/ 7 h 1042"/>
              <a:gd name="T66" fmla="*/ 124 w 3733"/>
              <a:gd name="T67" fmla="*/ 1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733" h="1042">
                <a:moveTo>
                  <a:pt x="137" y="0"/>
                </a:moveTo>
                <a:lnTo>
                  <a:pt x="3596" y="0"/>
                </a:lnTo>
                <a:lnTo>
                  <a:pt x="3611" y="1"/>
                </a:lnTo>
                <a:lnTo>
                  <a:pt x="3624" y="4"/>
                </a:lnTo>
                <a:lnTo>
                  <a:pt x="3637" y="7"/>
                </a:lnTo>
                <a:lnTo>
                  <a:pt x="3649" y="11"/>
                </a:lnTo>
                <a:lnTo>
                  <a:pt x="3661" y="17"/>
                </a:lnTo>
                <a:lnTo>
                  <a:pt x="3672" y="24"/>
                </a:lnTo>
                <a:lnTo>
                  <a:pt x="3683" y="31"/>
                </a:lnTo>
                <a:lnTo>
                  <a:pt x="3693" y="41"/>
                </a:lnTo>
                <a:lnTo>
                  <a:pt x="3701" y="51"/>
                </a:lnTo>
                <a:lnTo>
                  <a:pt x="3710" y="60"/>
                </a:lnTo>
                <a:lnTo>
                  <a:pt x="3716" y="72"/>
                </a:lnTo>
                <a:lnTo>
                  <a:pt x="3722" y="83"/>
                </a:lnTo>
                <a:lnTo>
                  <a:pt x="3727" y="96"/>
                </a:lnTo>
                <a:lnTo>
                  <a:pt x="3730" y="110"/>
                </a:lnTo>
                <a:lnTo>
                  <a:pt x="3731" y="123"/>
                </a:lnTo>
                <a:lnTo>
                  <a:pt x="3733" y="136"/>
                </a:lnTo>
                <a:lnTo>
                  <a:pt x="3733" y="906"/>
                </a:lnTo>
                <a:lnTo>
                  <a:pt x="3731" y="920"/>
                </a:lnTo>
                <a:lnTo>
                  <a:pt x="3730" y="934"/>
                </a:lnTo>
                <a:lnTo>
                  <a:pt x="3727" y="947"/>
                </a:lnTo>
                <a:lnTo>
                  <a:pt x="3722" y="959"/>
                </a:lnTo>
                <a:lnTo>
                  <a:pt x="3716" y="971"/>
                </a:lnTo>
                <a:lnTo>
                  <a:pt x="3710" y="982"/>
                </a:lnTo>
                <a:lnTo>
                  <a:pt x="3701" y="993"/>
                </a:lnTo>
                <a:lnTo>
                  <a:pt x="3693" y="1003"/>
                </a:lnTo>
                <a:lnTo>
                  <a:pt x="3683" y="1011"/>
                </a:lnTo>
                <a:lnTo>
                  <a:pt x="3672" y="1019"/>
                </a:lnTo>
                <a:lnTo>
                  <a:pt x="3661" y="1025"/>
                </a:lnTo>
                <a:lnTo>
                  <a:pt x="3649" y="1031"/>
                </a:lnTo>
                <a:lnTo>
                  <a:pt x="3637" y="1036"/>
                </a:lnTo>
                <a:lnTo>
                  <a:pt x="3624" y="1040"/>
                </a:lnTo>
                <a:lnTo>
                  <a:pt x="3611" y="1041"/>
                </a:lnTo>
                <a:lnTo>
                  <a:pt x="3596" y="1042"/>
                </a:lnTo>
                <a:lnTo>
                  <a:pt x="137" y="1042"/>
                </a:lnTo>
                <a:lnTo>
                  <a:pt x="124" y="1041"/>
                </a:lnTo>
                <a:lnTo>
                  <a:pt x="109" y="1040"/>
                </a:lnTo>
                <a:lnTo>
                  <a:pt x="97" y="1036"/>
                </a:lnTo>
                <a:lnTo>
                  <a:pt x="84" y="1031"/>
                </a:lnTo>
                <a:lnTo>
                  <a:pt x="72" y="1025"/>
                </a:lnTo>
                <a:lnTo>
                  <a:pt x="61" y="1019"/>
                </a:lnTo>
                <a:lnTo>
                  <a:pt x="51" y="1011"/>
                </a:lnTo>
                <a:lnTo>
                  <a:pt x="40" y="1003"/>
                </a:lnTo>
                <a:lnTo>
                  <a:pt x="32" y="993"/>
                </a:lnTo>
                <a:lnTo>
                  <a:pt x="25" y="982"/>
                </a:lnTo>
                <a:lnTo>
                  <a:pt x="17" y="971"/>
                </a:lnTo>
                <a:lnTo>
                  <a:pt x="11" y="959"/>
                </a:lnTo>
                <a:lnTo>
                  <a:pt x="6" y="947"/>
                </a:lnTo>
                <a:lnTo>
                  <a:pt x="4" y="934"/>
                </a:lnTo>
                <a:lnTo>
                  <a:pt x="2" y="920"/>
                </a:lnTo>
                <a:lnTo>
                  <a:pt x="0" y="906"/>
                </a:lnTo>
                <a:lnTo>
                  <a:pt x="0" y="136"/>
                </a:lnTo>
                <a:lnTo>
                  <a:pt x="2" y="123"/>
                </a:lnTo>
                <a:lnTo>
                  <a:pt x="4" y="110"/>
                </a:lnTo>
                <a:lnTo>
                  <a:pt x="6" y="96"/>
                </a:lnTo>
                <a:lnTo>
                  <a:pt x="11" y="83"/>
                </a:lnTo>
                <a:lnTo>
                  <a:pt x="17" y="72"/>
                </a:lnTo>
                <a:lnTo>
                  <a:pt x="25" y="60"/>
                </a:lnTo>
                <a:lnTo>
                  <a:pt x="32" y="51"/>
                </a:lnTo>
                <a:lnTo>
                  <a:pt x="40" y="41"/>
                </a:lnTo>
                <a:lnTo>
                  <a:pt x="51" y="31"/>
                </a:lnTo>
                <a:lnTo>
                  <a:pt x="61" y="24"/>
                </a:lnTo>
                <a:lnTo>
                  <a:pt x="72" y="17"/>
                </a:lnTo>
                <a:lnTo>
                  <a:pt x="84" y="11"/>
                </a:lnTo>
                <a:lnTo>
                  <a:pt x="97" y="7"/>
                </a:lnTo>
                <a:lnTo>
                  <a:pt x="109" y="4"/>
                </a:lnTo>
                <a:lnTo>
                  <a:pt x="124" y="1"/>
                </a:lnTo>
                <a:lnTo>
                  <a:pt x="137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5799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B0D7352-3701-493A-A737-67A7AB86E1F3}"/>
              </a:ext>
            </a:extLst>
          </p:cNvPr>
          <p:cNvSpPr>
            <a:spLocks/>
          </p:cNvSpPr>
          <p:nvPr/>
        </p:nvSpPr>
        <p:spPr bwMode="auto">
          <a:xfrm>
            <a:off x="7915206" y="1009650"/>
            <a:ext cx="1974850" cy="550863"/>
          </a:xfrm>
          <a:custGeom>
            <a:avLst/>
            <a:gdLst>
              <a:gd name="T0" fmla="*/ 3596 w 3732"/>
              <a:gd name="T1" fmla="*/ 0 h 1042"/>
              <a:gd name="T2" fmla="*/ 3624 w 3732"/>
              <a:gd name="T3" fmla="*/ 4 h 1042"/>
              <a:gd name="T4" fmla="*/ 3649 w 3732"/>
              <a:gd name="T5" fmla="*/ 11 h 1042"/>
              <a:gd name="T6" fmla="*/ 3672 w 3732"/>
              <a:gd name="T7" fmla="*/ 24 h 1042"/>
              <a:gd name="T8" fmla="*/ 3693 w 3732"/>
              <a:gd name="T9" fmla="*/ 41 h 1042"/>
              <a:gd name="T10" fmla="*/ 3708 w 3732"/>
              <a:gd name="T11" fmla="*/ 60 h 1042"/>
              <a:gd name="T12" fmla="*/ 3722 w 3732"/>
              <a:gd name="T13" fmla="*/ 83 h 1042"/>
              <a:gd name="T14" fmla="*/ 3729 w 3732"/>
              <a:gd name="T15" fmla="*/ 110 h 1042"/>
              <a:gd name="T16" fmla="*/ 3732 w 3732"/>
              <a:gd name="T17" fmla="*/ 136 h 1042"/>
              <a:gd name="T18" fmla="*/ 3731 w 3732"/>
              <a:gd name="T19" fmla="*/ 920 h 1042"/>
              <a:gd name="T20" fmla="*/ 3726 w 3732"/>
              <a:gd name="T21" fmla="*/ 947 h 1042"/>
              <a:gd name="T22" fmla="*/ 3715 w 3732"/>
              <a:gd name="T23" fmla="*/ 971 h 1042"/>
              <a:gd name="T24" fmla="*/ 3701 w 3732"/>
              <a:gd name="T25" fmla="*/ 993 h 1042"/>
              <a:gd name="T26" fmla="*/ 3683 w 3732"/>
              <a:gd name="T27" fmla="*/ 1011 h 1042"/>
              <a:gd name="T28" fmla="*/ 3661 w 3732"/>
              <a:gd name="T29" fmla="*/ 1025 h 1042"/>
              <a:gd name="T30" fmla="*/ 3636 w 3732"/>
              <a:gd name="T31" fmla="*/ 1036 h 1042"/>
              <a:gd name="T32" fmla="*/ 3609 w 3732"/>
              <a:gd name="T33" fmla="*/ 1041 h 1042"/>
              <a:gd name="T34" fmla="*/ 137 w 3732"/>
              <a:gd name="T35" fmla="*/ 1042 h 1042"/>
              <a:gd name="T36" fmla="*/ 109 w 3732"/>
              <a:gd name="T37" fmla="*/ 1040 h 1042"/>
              <a:gd name="T38" fmla="*/ 84 w 3732"/>
              <a:gd name="T39" fmla="*/ 1031 h 1042"/>
              <a:gd name="T40" fmla="*/ 61 w 3732"/>
              <a:gd name="T41" fmla="*/ 1019 h 1042"/>
              <a:gd name="T42" fmla="*/ 40 w 3732"/>
              <a:gd name="T43" fmla="*/ 1003 h 1042"/>
              <a:gd name="T44" fmla="*/ 23 w 3732"/>
              <a:gd name="T45" fmla="*/ 982 h 1042"/>
              <a:gd name="T46" fmla="*/ 11 w 3732"/>
              <a:gd name="T47" fmla="*/ 959 h 1042"/>
              <a:gd name="T48" fmla="*/ 3 w 3732"/>
              <a:gd name="T49" fmla="*/ 934 h 1042"/>
              <a:gd name="T50" fmla="*/ 0 w 3732"/>
              <a:gd name="T51" fmla="*/ 906 h 1042"/>
              <a:gd name="T52" fmla="*/ 1 w 3732"/>
              <a:gd name="T53" fmla="*/ 123 h 1042"/>
              <a:gd name="T54" fmla="*/ 6 w 3732"/>
              <a:gd name="T55" fmla="*/ 96 h 1042"/>
              <a:gd name="T56" fmla="*/ 17 w 3732"/>
              <a:gd name="T57" fmla="*/ 72 h 1042"/>
              <a:gd name="T58" fmla="*/ 32 w 3732"/>
              <a:gd name="T59" fmla="*/ 51 h 1042"/>
              <a:gd name="T60" fmla="*/ 50 w 3732"/>
              <a:gd name="T61" fmla="*/ 31 h 1042"/>
              <a:gd name="T62" fmla="*/ 71 w 3732"/>
              <a:gd name="T63" fmla="*/ 17 h 1042"/>
              <a:gd name="T64" fmla="*/ 97 w 3732"/>
              <a:gd name="T65" fmla="*/ 7 h 1042"/>
              <a:gd name="T66" fmla="*/ 122 w 3732"/>
              <a:gd name="T67" fmla="*/ 1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732" h="1042">
                <a:moveTo>
                  <a:pt x="137" y="0"/>
                </a:moveTo>
                <a:lnTo>
                  <a:pt x="3596" y="0"/>
                </a:lnTo>
                <a:lnTo>
                  <a:pt x="3609" y="1"/>
                </a:lnTo>
                <a:lnTo>
                  <a:pt x="3624" y="4"/>
                </a:lnTo>
                <a:lnTo>
                  <a:pt x="3636" y="7"/>
                </a:lnTo>
                <a:lnTo>
                  <a:pt x="3649" y="11"/>
                </a:lnTo>
                <a:lnTo>
                  <a:pt x="3661" y="17"/>
                </a:lnTo>
                <a:lnTo>
                  <a:pt x="3672" y="24"/>
                </a:lnTo>
                <a:lnTo>
                  <a:pt x="3683" y="31"/>
                </a:lnTo>
                <a:lnTo>
                  <a:pt x="3693" y="41"/>
                </a:lnTo>
                <a:lnTo>
                  <a:pt x="3701" y="51"/>
                </a:lnTo>
                <a:lnTo>
                  <a:pt x="3708" y="60"/>
                </a:lnTo>
                <a:lnTo>
                  <a:pt x="3715" y="72"/>
                </a:lnTo>
                <a:lnTo>
                  <a:pt x="3722" y="83"/>
                </a:lnTo>
                <a:lnTo>
                  <a:pt x="3726" y="96"/>
                </a:lnTo>
                <a:lnTo>
                  <a:pt x="3729" y="110"/>
                </a:lnTo>
                <a:lnTo>
                  <a:pt x="3731" y="123"/>
                </a:lnTo>
                <a:lnTo>
                  <a:pt x="3732" y="136"/>
                </a:lnTo>
                <a:lnTo>
                  <a:pt x="3732" y="906"/>
                </a:lnTo>
                <a:lnTo>
                  <a:pt x="3731" y="920"/>
                </a:lnTo>
                <a:lnTo>
                  <a:pt x="3729" y="934"/>
                </a:lnTo>
                <a:lnTo>
                  <a:pt x="3726" y="947"/>
                </a:lnTo>
                <a:lnTo>
                  <a:pt x="3722" y="959"/>
                </a:lnTo>
                <a:lnTo>
                  <a:pt x="3715" y="971"/>
                </a:lnTo>
                <a:lnTo>
                  <a:pt x="3708" y="982"/>
                </a:lnTo>
                <a:lnTo>
                  <a:pt x="3701" y="993"/>
                </a:lnTo>
                <a:lnTo>
                  <a:pt x="3693" y="1003"/>
                </a:lnTo>
                <a:lnTo>
                  <a:pt x="3683" y="1011"/>
                </a:lnTo>
                <a:lnTo>
                  <a:pt x="3672" y="1019"/>
                </a:lnTo>
                <a:lnTo>
                  <a:pt x="3661" y="1025"/>
                </a:lnTo>
                <a:lnTo>
                  <a:pt x="3649" y="1031"/>
                </a:lnTo>
                <a:lnTo>
                  <a:pt x="3636" y="1036"/>
                </a:lnTo>
                <a:lnTo>
                  <a:pt x="3624" y="1040"/>
                </a:lnTo>
                <a:lnTo>
                  <a:pt x="3609" y="1041"/>
                </a:lnTo>
                <a:lnTo>
                  <a:pt x="3596" y="1042"/>
                </a:lnTo>
                <a:lnTo>
                  <a:pt x="137" y="1042"/>
                </a:lnTo>
                <a:lnTo>
                  <a:pt x="122" y="1041"/>
                </a:lnTo>
                <a:lnTo>
                  <a:pt x="109" y="1040"/>
                </a:lnTo>
                <a:lnTo>
                  <a:pt x="97" y="1036"/>
                </a:lnTo>
                <a:lnTo>
                  <a:pt x="84" y="1031"/>
                </a:lnTo>
                <a:lnTo>
                  <a:pt x="71" y="1025"/>
                </a:lnTo>
                <a:lnTo>
                  <a:pt x="61" y="1019"/>
                </a:lnTo>
                <a:lnTo>
                  <a:pt x="50" y="1011"/>
                </a:lnTo>
                <a:lnTo>
                  <a:pt x="40" y="1003"/>
                </a:lnTo>
                <a:lnTo>
                  <a:pt x="32" y="993"/>
                </a:lnTo>
                <a:lnTo>
                  <a:pt x="23" y="982"/>
                </a:lnTo>
                <a:lnTo>
                  <a:pt x="17" y="971"/>
                </a:lnTo>
                <a:lnTo>
                  <a:pt x="11" y="959"/>
                </a:lnTo>
                <a:lnTo>
                  <a:pt x="6" y="947"/>
                </a:lnTo>
                <a:lnTo>
                  <a:pt x="3" y="934"/>
                </a:lnTo>
                <a:lnTo>
                  <a:pt x="1" y="920"/>
                </a:lnTo>
                <a:lnTo>
                  <a:pt x="0" y="906"/>
                </a:lnTo>
                <a:lnTo>
                  <a:pt x="0" y="136"/>
                </a:lnTo>
                <a:lnTo>
                  <a:pt x="1" y="123"/>
                </a:lnTo>
                <a:lnTo>
                  <a:pt x="3" y="110"/>
                </a:lnTo>
                <a:lnTo>
                  <a:pt x="6" y="96"/>
                </a:lnTo>
                <a:lnTo>
                  <a:pt x="11" y="83"/>
                </a:lnTo>
                <a:lnTo>
                  <a:pt x="17" y="72"/>
                </a:lnTo>
                <a:lnTo>
                  <a:pt x="23" y="60"/>
                </a:lnTo>
                <a:lnTo>
                  <a:pt x="32" y="51"/>
                </a:lnTo>
                <a:lnTo>
                  <a:pt x="40" y="41"/>
                </a:lnTo>
                <a:lnTo>
                  <a:pt x="50" y="31"/>
                </a:lnTo>
                <a:lnTo>
                  <a:pt x="61" y="24"/>
                </a:lnTo>
                <a:lnTo>
                  <a:pt x="71" y="17"/>
                </a:lnTo>
                <a:lnTo>
                  <a:pt x="84" y="11"/>
                </a:lnTo>
                <a:lnTo>
                  <a:pt x="97" y="7"/>
                </a:lnTo>
                <a:lnTo>
                  <a:pt x="109" y="4"/>
                </a:lnTo>
                <a:lnTo>
                  <a:pt x="122" y="1"/>
                </a:lnTo>
                <a:lnTo>
                  <a:pt x="137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5799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B17320B9-6A40-4BB8-AD86-223DE968856F}"/>
              </a:ext>
            </a:extLst>
          </p:cNvPr>
          <p:cNvSpPr>
            <a:spLocks/>
          </p:cNvSpPr>
          <p:nvPr/>
        </p:nvSpPr>
        <p:spPr bwMode="auto">
          <a:xfrm>
            <a:off x="6000681" y="2406650"/>
            <a:ext cx="2339975" cy="550863"/>
          </a:xfrm>
          <a:custGeom>
            <a:avLst/>
            <a:gdLst>
              <a:gd name="T0" fmla="*/ 4286 w 4422"/>
              <a:gd name="T1" fmla="*/ 0 h 1041"/>
              <a:gd name="T2" fmla="*/ 4313 w 4422"/>
              <a:gd name="T3" fmla="*/ 2 h 1041"/>
              <a:gd name="T4" fmla="*/ 4338 w 4422"/>
              <a:gd name="T5" fmla="*/ 11 h 1041"/>
              <a:gd name="T6" fmla="*/ 4362 w 4422"/>
              <a:gd name="T7" fmla="*/ 23 h 1041"/>
              <a:gd name="T8" fmla="*/ 4382 w 4422"/>
              <a:gd name="T9" fmla="*/ 40 h 1041"/>
              <a:gd name="T10" fmla="*/ 4399 w 4422"/>
              <a:gd name="T11" fmla="*/ 60 h 1041"/>
              <a:gd name="T12" fmla="*/ 4411 w 4422"/>
              <a:gd name="T13" fmla="*/ 83 h 1041"/>
              <a:gd name="T14" fmla="*/ 4419 w 4422"/>
              <a:gd name="T15" fmla="*/ 108 h 1041"/>
              <a:gd name="T16" fmla="*/ 4422 w 4422"/>
              <a:gd name="T17" fmla="*/ 136 h 1041"/>
              <a:gd name="T18" fmla="*/ 4422 w 4422"/>
              <a:gd name="T19" fmla="*/ 919 h 1041"/>
              <a:gd name="T20" fmla="*/ 4415 w 4422"/>
              <a:gd name="T21" fmla="*/ 946 h 1041"/>
              <a:gd name="T22" fmla="*/ 4406 w 4422"/>
              <a:gd name="T23" fmla="*/ 970 h 1041"/>
              <a:gd name="T24" fmla="*/ 4391 w 4422"/>
              <a:gd name="T25" fmla="*/ 992 h 1041"/>
              <a:gd name="T26" fmla="*/ 4372 w 4422"/>
              <a:gd name="T27" fmla="*/ 1011 h 1041"/>
              <a:gd name="T28" fmla="*/ 4350 w 4422"/>
              <a:gd name="T29" fmla="*/ 1025 h 1041"/>
              <a:gd name="T30" fmla="*/ 4326 w 4422"/>
              <a:gd name="T31" fmla="*/ 1035 h 1041"/>
              <a:gd name="T32" fmla="*/ 4299 w 4422"/>
              <a:gd name="T33" fmla="*/ 1041 h 1041"/>
              <a:gd name="T34" fmla="*/ 137 w 4422"/>
              <a:gd name="T35" fmla="*/ 1041 h 1041"/>
              <a:gd name="T36" fmla="*/ 109 w 4422"/>
              <a:gd name="T37" fmla="*/ 1039 h 1041"/>
              <a:gd name="T38" fmla="*/ 84 w 4422"/>
              <a:gd name="T39" fmla="*/ 1030 h 1041"/>
              <a:gd name="T40" fmla="*/ 61 w 4422"/>
              <a:gd name="T41" fmla="*/ 1018 h 1041"/>
              <a:gd name="T42" fmla="*/ 40 w 4422"/>
              <a:gd name="T43" fmla="*/ 1001 h 1041"/>
              <a:gd name="T44" fmla="*/ 23 w 4422"/>
              <a:gd name="T45" fmla="*/ 982 h 1041"/>
              <a:gd name="T46" fmla="*/ 11 w 4422"/>
              <a:gd name="T47" fmla="*/ 958 h 1041"/>
              <a:gd name="T48" fmla="*/ 3 w 4422"/>
              <a:gd name="T49" fmla="*/ 932 h 1041"/>
              <a:gd name="T50" fmla="*/ 0 w 4422"/>
              <a:gd name="T51" fmla="*/ 906 h 1041"/>
              <a:gd name="T52" fmla="*/ 0 w 4422"/>
              <a:gd name="T53" fmla="*/ 122 h 1041"/>
              <a:gd name="T54" fmla="*/ 6 w 4422"/>
              <a:gd name="T55" fmla="*/ 95 h 1041"/>
              <a:gd name="T56" fmla="*/ 16 w 4422"/>
              <a:gd name="T57" fmla="*/ 71 h 1041"/>
              <a:gd name="T58" fmla="*/ 32 w 4422"/>
              <a:gd name="T59" fmla="*/ 49 h 1041"/>
              <a:gd name="T60" fmla="*/ 50 w 4422"/>
              <a:gd name="T61" fmla="*/ 31 h 1041"/>
              <a:gd name="T62" fmla="*/ 72 w 4422"/>
              <a:gd name="T63" fmla="*/ 16 h 1041"/>
              <a:gd name="T64" fmla="*/ 96 w 4422"/>
              <a:gd name="T65" fmla="*/ 6 h 1041"/>
              <a:gd name="T66" fmla="*/ 122 w 4422"/>
              <a:gd name="T67" fmla="*/ 0 h 1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22" h="1041">
                <a:moveTo>
                  <a:pt x="137" y="0"/>
                </a:moveTo>
                <a:lnTo>
                  <a:pt x="4286" y="0"/>
                </a:lnTo>
                <a:lnTo>
                  <a:pt x="4299" y="0"/>
                </a:lnTo>
                <a:lnTo>
                  <a:pt x="4313" y="2"/>
                </a:lnTo>
                <a:lnTo>
                  <a:pt x="4326" y="6"/>
                </a:lnTo>
                <a:lnTo>
                  <a:pt x="4338" y="11"/>
                </a:lnTo>
                <a:lnTo>
                  <a:pt x="4350" y="16"/>
                </a:lnTo>
                <a:lnTo>
                  <a:pt x="4362" y="23"/>
                </a:lnTo>
                <a:lnTo>
                  <a:pt x="4372" y="31"/>
                </a:lnTo>
                <a:lnTo>
                  <a:pt x="4382" y="40"/>
                </a:lnTo>
                <a:lnTo>
                  <a:pt x="4391" y="49"/>
                </a:lnTo>
                <a:lnTo>
                  <a:pt x="4399" y="60"/>
                </a:lnTo>
                <a:lnTo>
                  <a:pt x="4406" y="71"/>
                </a:lnTo>
                <a:lnTo>
                  <a:pt x="4411" y="83"/>
                </a:lnTo>
                <a:lnTo>
                  <a:pt x="4415" y="95"/>
                </a:lnTo>
                <a:lnTo>
                  <a:pt x="4419" y="108"/>
                </a:lnTo>
                <a:lnTo>
                  <a:pt x="4422" y="122"/>
                </a:lnTo>
                <a:lnTo>
                  <a:pt x="4422" y="136"/>
                </a:lnTo>
                <a:lnTo>
                  <a:pt x="4422" y="906"/>
                </a:lnTo>
                <a:lnTo>
                  <a:pt x="4422" y="919"/>
                </a:lnTo>
                <a:lnTo>
                  <a:pt x="4419" y="932"/>
                </a:lnTo>
                <a:lnTo>
                  <a:pt x="4415" y="946"/>
                </a:lnTo>
                <a:lnTo>
                  <a:pt x="4411" y="958"/>
                </a:lnTo>
                <a:lnTo>
                  <a:pt x="4406" y="970"/>
                </a:lnTo>
                <a:lnTo>
                  <a:pt x="4399" y="982"/>
                </a:lnTo>
                <a:lnTo>
                  <a:pt x="4391" y="992"/>
                </a:lnTo>
                <a:lnTo>
                  <a:pt x="4382" y="1001"/>
                </a:lnTo>
                <a:lnTo>
                  <a:pt x="4372" y="1011"/>
                </a:lnTo>
                <a:lnTo>
                  <a:pt x="4362" y="1018"/>
                </a:lnTo>
                <a:lnTo>
                  <a:pt x="4350" y="1025"/>
                </a:lnTo>
                <a:lnTo>
                  <a:pt x="4338" y="1030"/>
                </a:lnTo>
                <a:lnTo>
                  <a:pt x="4326" y="1035"/>
                </a:lnTo>
                <a:lnTo>
                  <a:pt x="4313" y="1039"/>
                </a:lnTo>
                <a:lnTo>
                  <a:pt x="4299" y="1041"/>
                </a:lnTo>
                <a:lnTo>
                  <a:pt x="4286" y="1041"/>
                </a:lnTo>
                <a:lnTo>
                  <a:pt x="137" y="1041"/>
                </a:lnTo>
                <a:lnTo>
                  <a:pt x="122" y="1041"/>
                </a:lnTo>
                <a:lnTo>
                  <a:pt x="109" y="1039"/>
                </a:lnTo>
                <a:lnTo>
                  <a:pt x="96" y="1035"/>
                </a:lnTo>
                <a:lnTo>
                  <a:pt x="84" y="1030"/>
                </a:lnTo>
                <a:lnTo>
                  <a:pt x="72" y="1025"/>
                </a:lnTo>
                <a:lnTo>
                  <a:pt x="61" y="1018"/>
                </a:lnTo>
                <a:lnTo>
                  <a:pt x="50" y="1011"/>
                </a:lnTo>
                <a:lnTo>
                  <a:pt x="40" y="1001"/>
                </a:lnTo>
                <a:lnTo>
                  <a:pt x="32" y="992"/>
                </a:lnTo>
                <a:lnTo>
                  <a:pt x="23" y="982"/>
                </a:lnTo>
                <a:lnTo>
                  <a:pt x="16" y="970"/>
                </a:lnTo>
                <a:lnTo>
                  <a:pt x="11" y="958"/>
                </a:lnTo>
                <a:lnTo>
                  <a:pt x="6" y="946"/>
                </a:lnTo>
                <a:lnTo>
                  <a:pt x="3" y="932"/>
                </a:lnTo>
                <a:lnTo>
                  <a:pt x="0" y="919"/>
                </a:lnTo>
                <a:lnTo>
                  <a:pt x="0" y="906"/>
                </a:lnTo>
                <a:lnTo>
                  <a:pt x="0" y="136"/>
                </a:lnTo>
                <a:lnTo>
                  <a:pt x="0" y="122"/>
                </a:lnTo>
                <a:lnTo>
                  <a:pt x="3" y="108"/>
                </a:lnTo>
                <a:lnTo>
                  <a:pt x="6" y="95"/>
                </a:lnTo>
                <a:lnTo>
                  <a:pt x="11" y="83"/>
                </a:lnTo>
                <a:lnTo>
                  <a:pt x="16" y="71"/>
                </a:lnTo>
                <a:lnTo>
                  <a:pt x="23" y="60"/>
                </a:lnTo>
                <a:lnTo>
                  <a:pt x="32" y="49"/>
                </a:lnTo>
                <a:lnTo>
                  <a:pt x="40" y="40"/>
                </a:lnTo>
                <a:lnTo>
                  <a:pt x="50" y="31"/>
                </a:lnTo>
                <a:lnTo>
                  <a:pt x="61" y="23"/>
                </a:lnTo>
                <a:lnTo>
                  <a:pt x="72" y="16"/>
                </a:lnTo>
                <a:lnTo>
                  <a:pt x="84" y="11"/>
                </a:lnTo>
                <a:lnTo>
                  <a:pt x="96" y="6"/>
                </a:lnTo>
                <a:lnTo>
                  <a:pt x="109" y="2"/>
                </a:lnTo>
                <a:lnTo>
                  <a:pt x="122" y="0"/>
                </a:lnTo>
                <a:lnTo>
                  <a:pt x="137" y="0"/>
                </a:lnTo>
                <a:close/>
              </a:path>
            </a:pathLst>
          </a:custGeom>
          <a:solidFill>
            <a:srgbClr val="E95522"/>
          </a:solidFill>
          <a:ln w="28575">
            <a:solidFill>
              <a:srgbClr val="E9552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C2CE3995-21B9-48DF-96F1-156A7F51C566}"/>
              </a:ext>
            </a:extLst>
          </p:cNvPr>
          <p:cNvSpPr>
            <a:spLocks/>
          </p:cNvSpPr>
          <p:nvPr/>
        </p:nvSpPr>
        <p:spPr bwMode="auto">
          <a:xfrm>
            <a:off x="2810578" y="4014713"/>
            <a:ext cx="1751013" cy="727294"/>
          </a:xfrm>
          <a:custGeom>
            <a:avLst/>
            <a:gdLst>
              <a:gd name="T0" fmla="*/ 3173 w 3310"/>
              <a:gd name="T1" fmla="*/ 0 h 1042"/>
              <a:gd name="T2" fmla="*/ 3201 w 3310"/>
              <a:gd name="T3" fmla="*/ 3 h 1042"/>
              <a:gd name="T4" fmla="*/ 3227 w 3310"/>
              <a:gd name="T5" fmla="*/ 10 h 1042"/>
              <a:gd name="T6" fmla="*/ 3250 w 3310"/>
              <a:gd name="T7" fmla="*/ 24 h 1042"/>
              <a:gd name="T8" fmla="*/ 3270 w 3310"/>
              <a:gd name="T9" fmla="*/ 41 h 1042"/>
              <a:gd name="T10" fmla="*/ 3287 w 3310"/>
              <a:gd name="T11" fmla="*/ 60 h 1042"/>
              <a:gd name="T12" fmla="*/ 3299 w 3310"/>
              <a:gd name="T13" fmla="*/ 83 h 1042"/>
              <a:gd name="T14" fmla="*/ 3308 w 3310"/>
              <a:gd name="T15" fmla="*/ 109 h 1042"/>
              <a:gd name="T16" fmla="*/ 3310 w 3310"/>
              <a:gd name="T17" fmla="*/ 136 h 1042"/>
              <a:gd name="T18" fmla="*/ 3309 w 3310"/>
              <a:gd name="T19" fmla="*/ 920 h 1042"/>
              <a:gd name="T20" fmla="*/ 3304 w 3310"/>
              <a:gd name="T21" fmla="*/ 947 h 1042"/>
              <a:gd name="T22" fmla="*/ 3293 w 3310"/>
              <a:gd name="T23" fmla="*/ 971 h 1042"/>
              <a:gd name="T24" fmla="*/ 3279 w 3310"/>
              <a:gd name="T25" fmla="*/ 992 h 1042"/>
              <a:gd name="T26" fmla="*/ 3260 w 3310"/>
              <a:gd name="T27" fmla="*/ 1011 h 1042"/>
              <a:gd name="T28" fmla="*/ 3239 w 3310"/>
              <a:gd name="T29" fmla="*/ 1025 h 1042"/>
              <a:gd name="T30" fmla="*/ 3214 w 3310"/>
              <a:gd name="T31" fmla="*/ 1036 h 1042"/>
              <a:gd name="T32" fmla="*/ 3188 w 3310"/>
              <a:gd name="T33" fmla="*/ 1041 h 1042"/>
              <a:gd name="T34" fmla="*/ 136 w 3310"/>
              <a:gd name="T35" fmla="*/ 1042 h 1042"/>
              <a:gd name="T36" fmla="*/ 108 w 3310"/>
              <a:gd name="T37" fmla="*/ 1039 h 1042"/>
              <a:gd name="T38" fmla="*/ 83 w 3310"/>
              <a:gd name="T39" fmla="*/ 1031 h 1042"/>
              <a:gd name="T40" fmla="*/ 60 w 3310"/>
              <a:gd name="T41" fmla="*/ 1019 h 1042"/>
              <a:gd name="T42" fmla="*/ 39 w 3310"/>
              <a:gd name="T43" fmla="*/ 1002 h 1042"/>
              <a:gd name="T44" fmla="*/ 23 w 3310"/>
              <a:gd name="T45" fmla="*/ 982 h 1042"/>
              <a:gd name="T46" fmla="*/ 10 w 3310"/>
              <a:gd name="T47" fmla="*/ 959 h 1042"/>
              <a:gd name="T48" fmla="*/ 2 w 3310"/>
              <a:gd name="T49" fmla="*/ 933 h 1042"/>
              <a:gd name="T50" fmla="*/ 0 w 3310"/>
              <a:gd name="T51" fmla="*/ 906 h 1042"/>
              <a:gd name="T52" fmla="*/ 0 w 3310"/>
              <a:gd name="T53" fmla="*/ 123 h 1042"/>
              <a:gd name="T54" fmla="*/ 6 w 3310"/>
              <a:gd name="T55" fmla="*/ 96 h 1042"/>
              <a:gd name="T56" fmla="*/ 15 w 3310"/>
              <a:gd name="T57" fmla="*/ 72 h 1042"/>
              <a:gd name="T58" fmla="*/ 31 w 3310"/>
              <a:gd name="T59" fmla="*/ 50 h 1042"/>
              <a:gd name="T60" fmla="*/ 49 w 3310"/>
              <a:gd name="T61" fmla="*/ 31 h 1042"/>
              <a:gd name="T62" fmla="*/ 71 w 3310"/>
              <a:gd name="T63" fmla="*/ 16 h 1042"/>
              <a:gd name="T64" fmla="*/ 95 w 3310"/>
              <a:gd name="T65" fmla="*/ 7 h 1042"/>
              <a:gd name="T66" fmla="*/ 122 w 3310"/>
              <a:gd name="T67" fmla="*/ 1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0" h="1042">
                <a:moveTo>
                  <a:pt x="136" y="0"/>
                </a:moveTo>
                <a:lnTo>
                  <a:pt x="3173" y="0"/>
                </a:lnTo>
                <a:lnTo>
                  <a:pt x="3188" y="1"/>
                </a:lnTo>
                <a:lnTo>
                  <a:pt x="3201" y="3"/>
                </a:lnTo>
                <a:lnTo>
                  <a:pt x="3214" y="7"/>
                </a:lnTo>
                <a:lnTo>
                  <a:pt x="3227" y="10"/>
                </a:lnTo>
                <a:lnTo>
                  <a:pt x="3239" y="16"/>
                </a:lnTo>
                <a:lnTo>
                  <a:pt x="3250" y="24"/>
                </a:lnTo>
                <a:lnTo>
                  <a:pt x="3260" y="31"/>
                </a:lnTo>
                <a:lnTo>
                  <a:pt x="3270" y="41"/>
                </a:lnTo>
                <a:lnTo>
                  <a:pt x="3279" y="50"/>
                </a:lnTo>
                <a:lnTo>
                  <a:pt x="3287" y="60"/>
                </a:lnTo>
                <a:lnTo>
                  <a:pt x="3293" y="72"/>
                </a:lnTo>
                <a:lnTo>
                  <a:pt x="3299" y="83"/>
                </a:lnTo>
                <a:lnTo>
                  <a:pt x="3304" y="96"/>
                </a:lnTo>
                <a:lnTo>
                  <a:pt x="3308" y="109"/>
                </a:lnTo>
                <a:lnTo>
                  <a:pt x="3309" y="123"/>
                </a:lnTo>
                <a:lnTo>
                  <a:pt x="3310" y="136"/>
                </a:lnTo>
                <a:lnTo>
                  <a:pt x="3310" y="906"/>
                </a:lnTo>
                <a:lnTo>
                  <a:pt x="3309" y="920"/>
                </a:lnTo>
                <a:lnTo>
                  <a:pt x="3308" y="933"/>
                </a:lnTo>
                <a:lnTo>
                  <a:pt x="3304" y="947"/>
                </a:lnTo>
                <a:lnTo>
                  <a:pt x="3299" y="959"/>
                </a:lnTo>
                <a:lnTo>
                  <a:pt x="3293" y="971"/>
                </a:lnTo>
                <a:lnTo>
                  <a:pt x="3287" y="982"/>
                </a:lnTo>
                <a:lnTo>
                  <a:pt x="3279" y="992"/>
                </a:lnTo>
                <a:lnTo>
                  <a:pt x="3270" y="1002"/>
                </a:lnTo>
                <a:lnTo>
                  <a:pt x="3260" y="1011"/>
                </a:lnTo>
                <a:lnTo>
                  <a:pt x="3250" y="1019"/>
                </a:lnTo>
                <a:lnTo>
                  <a:pt x="3239" y="1025"/>
                </a:lnTo>
                <a:lnTo>
                  <a:pt x="3227" y="1031"/>
                </a:lnTo>
                <a:lnTo>
                  <a:pt x="3214" y="1036"/>
                </a:lnTo>
                <a:lnTo>
                  <a:pt x="3201" y="1039"/>
                </a:lnTo>
                <a:lnTo>
                  <a:pt x="3188" y="1041"/>
                </a:lnTo>
                <a:lnTo>
                  <a:pt x="3173" y="1042"/>
                </a:lnTo>
                <a:lnTo>
                  <a:pt x="136" y="1042"/>
                </a:lnTo>
                <a:lnTo>
                  <a:pt x="122" y="1041"/>
                </a:lnTo>
                <a:lnTo>
                  <a:pt x="108" y="1039"/>
                </a:lnTo>
                <a:lnTo>
                  <a:pt x="95" y="1036"/>
                </a:lnTo>
                <a:lnTo>
                  <a:pt x="83" y="1031"/>
                </a:lnTo>
                <a:lnTo>
                  <a:pt x="71" y="1025"/>
                </a:lnTo>
                <a:lnTo>
                  <a:pt x="60" y="1019"/>
                </a:lnTo>
                <a:lnTo>
                  <a:pt x="49" y="1011"/>
                </a:lnTo>
                <a:lnTo>
                  <a:pt x="39" y="1002"/>
                </a:lnTo>
                <a:lnTo>
                  <a:pt x="31" y="992"/>
                </a:lnTo>
                <a:lnTo>
                  <a:pt x="23" y="982"/>
                </a:lnTo>
                <a:lnTo>
                  <a:pt x="15" y="971"/>
                </a:lnTo>
                <a:lnTo>
                  <a:pt x="10" y="959"/>
                </a:lnTo>
                <a:lnTo>
                  <a:pt x="6" y="947"/>
                </a:lnTo>
                <a:lnTo>
                  <a:pt x="2" y="933"/>
                </a:lnTo>
                <a:lnTo>
                  <a:pt x="0" y="920"/>
                </a:lnTo>
                <a:lnTo>
                  <a:pt x="0" y="906"/>
                </a:lnTo>
                <a:lnTo>
                  <a:pt x="0" y="136"/>
                </a:lnTo>
                <a:lnTo>
                  <a:pt x="0" y="123"/>
                </a:lnTo>
                <a:lnTo>
                  <a:pt x="2" y="109"/>
                </a:lnTo>
                <a:lnTo>
                  <a:pt x="6" y="96"/>
                </a:lnTo>
                <a:lnTo>
                  <a:pt x="10" y="83"/>
                </a:lnTo>
                <a:lnTo>
                  <a:pt x="15" y="72"/>
                </a:lnTo>
                <a:lnTo>
                  <a:pt x="23" y="60"/>
                </a:lnTo>
                <a:lnTo>
                  <a:pt x="31" y="50"/>
                </a:lnTo>
                <a:lnTo>
                  <a:pt x="39" y="41"/>
                </a:lnTo>
                <a:lnTo>
                  <a:pt x="49" y="31"/>
                </a:lnTo>
                <a:lnTo>
                  <a:pt x="60" y="24"/>
                </a:lnTo>
                <a:lnTo>
                  <a:pt x="71" y="16"/>
                </a:lnTo>
                <a:lnTo>
                  <a:pt x="83" y="10"/>
                </a:lnTo>
                <a:lnTo>
                  <a:pt x="95" y="7"/>
                </a:lnTo>
                <a:lnTo>
                  <a:pt x="108" y="3"/>
                </a:lnTo>
                <a:lnTo>
                  <a:pt x="122" y="1"/>
                </a:lnTo>
                <a:lnTo>
                  <a:pt x="136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B7222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F2B8D2E-BA6A-49AD-8F5E-769E0716A2DD}"/>
              </a:ext>
            </a:extLst>
          </p:cNvPr>
          <p:cNvSpPr>
            <a:spLocks/>
          </p:cNvSpPr>
          <p:nvPr/>
        </p:nvSpPr>
        <p:spPr bwMode="auto">
          <a:xfrm>
            <a:off x="5122794" y="3954463"/>
            <a:ext cx="1752600" cy="745010"/>
          </a:xfrm>
          <a:custGeom>
            <a:avLst/>
            <a:gdLst>
              <a:gd name="T0" fmla="*/ 3174 w 3311"/>
              <a:gd name="T1" fmla="*/ 0 h 1042"/>
              <a:gd name="T2" fmla="*/ 3202 w 3311"/>
              <a:gd name="T3" fmla="*/ 3 h 1042"/>
              <a:gd name="T4" fmla="*/ 3227 w 3311"/>
              <a:gd name="T5" fmla="*/ 10 h 1042"/>
              <a:gd name="T6" fmla="*/ 3250 w 3311"/>
              <a:gd name="T7" fmla="*/ 24 h 1042"/>
              <a:gd name="T8" fmla="*/ 3271 w 3311"/>
              <a:gd name="T9" fmla="*/ 41 h 1042"/>
              <a:gd name="T10" fmla="*/ 3288 w 3311"/>
              <a:gd name="T11" fmla="*/ 60 h 1042"/>
              <a:gd name="T12" fmla="*/ 3300 w 3311"/>
              <a:gd name="T13" fmla="*/ 83 h 1042"/>
              <a:gd name="T14" fmla="*/ 3308 w 3311"/>
              <a:gd name="T15" fmla="*/ 109 h 1042"/>
              <a:gd name="T16" fmla="*/ 3311 w 3311"/>
              <a:gd name="T17" fmla="*/ 136 h 1042"/>
              <a:gd name="T18" fmla="*/ 3311 w 3311"/>
              <a:gd name="T19" fmla="*/ 920 h 1042"/>
              <a:gd name="T20" fmla="*/ 3305 w 3311"/>
              <a:gd name="T21" fmla="*/ 947 h 1042"/>
              <a:gd name="T22" fmla="*/ 3294 w 3311"/>
              <a:gd name="T23" fmla="*/ 971 h 1042"/>
              <a:gd name="T24" fmla="*/ 3279 w 3311"/>
              <a:gd name="T25" fmla="*/ 992 h 1042"/>
              <a:gd name="T26" fmla="*/ 3261 w 3311"/>
              <a:gd name="T27" fmla="*/ 1011 h 1042"/>
              <a:gd name="T28" fmla="*/ 3239 w 3311"/>
              <a:gd name="T29" fmla="*/ 1025 h 1042"/>
              <a:gd name="T30" fmla="*/ 3215 w 3311"/>
              <a:gd name="T31" fmla="*/ 1036 h 1042"/>
              <a:gd name="T32" fmla="*/ 3189 w 3311"/>
              <a:gd name="T33" fmla="*/ 1041 h 1042"/>
              <a:gd name="T34" fmla="*/ 137 w 3311"/>
              <a:gd name="T35" fmla="*/ 1042 h 1042"/>
              <a:gd name="T36" fmla="*/ 109 w 3311"/>
              <a:gd name="T37" fmla="*/ 1039 h 1042"/>
              <a:gd name="T38" fmla="*/ 84 w 3311"/>
              <a:gd name="T39" fmla="*/ 1031 h 1042"/>
              <a:gd name="T40" fmla="*/ 61 w 3311"/>
              <a:gd name="T41" fmla="*/ 1019 h 1042"/>
              <a:gd name="T42" fmla="*/ 40 w 3311"/>
              <a:gd name="T43" fmla="*/ 1002 h 1042"/>
              <a:gd name="T44" fmla="*/ 23 w 3311"/>
              <a:gd name="T45" fmla="*/ 982 h 1042"/>
              <a:gd name="T46" fmla="*/ 11 w 3311"/>
              <a:gd name="T47" fmla="*/ 959 h 1042"/>
              <a:gd name="T48" fmla="*/ 3 w 3311"/>
              <a:gd name="T49" fmla="*/ 933 h 1042"/>
              <a:gd name="T50" fmla="*/ 0 w 3311"/>
              <a:gd name="T51" fmla="*/ 906 h 1042"/>
              <a:gd name="T52" fmla="*/ 0 w 3311"/>
              <a:gd name="T53" fmla="*/ 123 h 1042"/>
              <a:gd name="T54" fmla="*/ 6 w 3311"/>
              <a:gd name="T55" fmla="*/ 96 h 1042"/>
              <a:gd name="T56" fmla="*/ 17 w 3311"/>
              <a:gd name="T57" fmla="*/ 72 h 1042"/>
              <a:gd name="T58" fmla="*/ 32 w 3311"/>
              <a:gd name="T59" fmla="*/ 50 h 1042"/>
              <a:gd name="T60" fmla="*/ 50 w 3311"/>
              <a:gd name="T61" fmla="*/ 31 h 1042"/>
              <a:gd name="T62" fmla="*/ 72 w 3311"/>
              <a:gd name="T63" fmla="*/ 16 h 1042"/>
              <a:gd name="T64" fmla="*/ 96 w 3311"/>
              <a:gd name="T65" fmla="*/ 7 h 1042"/>
              <a:gd name="T66" fmla="*/ 122 w 3311"/>
              <a:gd name="T67" fmla="*/ 1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1" h="1042">
                <a:moveTo>
                  <a:pt x="137" y="0"/>
                </a:moveTo>
                <a:lnTo>
                  <a:pt x="3174" y="0"/>
                </a:lnTo>
                <a:lnTo>
                  <a:pt x="3189" y="1"/>
                </a:lnTo>
                <a:lnTo>
                  <a:pt x="3202" y="3"/>
                </a:lnTo>
                <a:lnTo>
                  <a:pt x="3215" y="7"/>
                </a:lnTo>
                <a:lnTo>
                  <a:pt x="3227" y="10"/>
                </a:lnTo>
                <a:lnTo>
                  <a:pt x="3239" y="16"/>
                </a:lnTo>
                <a:lnTo>
                  <a:pt x="3250" y="24"/>
                </a:lnTo>
                <a:lnTo>
                  <a:pt x="3261" y="31"/>
                </a:lnTo>
                <a:lnTo>
                  <a:pt x="3271" y="41"/>
                </a:lnTo>
                <a:lnTo>
                  <a:pt x="3279" y="50"/>
                </a:lnTo>
                <a:lnTo>
                  <a:pt x="3288" y="60"/>
                </a:lnTo>
                <a:lnTo>
                  <a:pt x="3294" y="72"/>
                </a:lnTo>
                <a:lnTo>
                  <a:pt x="3300" y="83"/>
                </a:lnTo>
                <a:lnTo>
                  <a:pt x="3305" y="96"/>
                </a:lnTo>
                <a:lnTo>
                  <a:pt x="3308" y="109"/>
                </a:lnTo>
                <a:lnTo>
                  <a:pt x="3311" y="123"/>
                </a:lnTo>
                <a:lnTo>
                  <a:pt x="3311" y="136"/>
                </a:lnTo>
                <a:lnTo>
                  <a:pt x="3311" y="906"/>
                </a:lnTo>
                <a:lnTo>
                  <a:pt x="3311" y="920"/>
                </a:lnTo>
                <a:lnTo>
                  <a:pt x="3308" y="933"/>
                </a:lnTo>
                <a:lnTo>
                  <a:pt x="3305" y="947"/>
                </a:lnTo>
                <a:lnTo>
                  <a:pt x="3300" y="959"/>
                </a:lnTo>
                <a:lnTo>
                  <a:pt x="3294" y="971"/>
                </a:lnTo>
                <a:lnTo>
                  <a:pt x="3288" y="982"/>
                </a:lnTo>
                <a:lnTo>
                  <a:pt x="3279" y="992"/>
                </a:lnTo>
                <a:lnTo>
                  <a:pt x="3271" y="1002"/>
                </a:lnTo>
                <a:lnTo>
                  <a:pt x="3261" y="1011"/>
                </a:lnTo>
                <a:lnTo>
                  <a:pt x="3250" y="1019"/>
                </a:lnTo>
                <a:lnTo>
                  <a:pt x="3239" y="1025"/>
                </a:lnTo>
                <a:lnTo>
                  <a:pt x="3227" y="1031"/>
                </a:lnTo>
                <a:lnTo>
                  <a:pt x="3215" y="1036"/>
                </a:lnTo>
                <a:lnTo>
                  <a:pt x="3202" y="1039"/>
                </a:lnTo>
                <a:lnTo>
                  <a:pt x="3189" y="1041"/>
                </a:lnTo>
                <a:lnTo>
                  <a:pt x="3174" y="1042"/>
                </a:lnTo>
                <a:lnTo>
                  <a:pt x="137" y="1042"/>
                </a:lnTo>
                <a:lnTo>
                  <a:pt x="122" y="1041"/>
                </a:lnTo>
                <a:lnTo>
                  <a:pt x="109" y="1039"/>
                </a:lnTo>
                <a:lnTo>
                  <a:pt x="96" y="1036"/>
                </a:lnTo>
                <a:lnTo>
                  <a:pt x="84" y="1031"/>
                </a:lnTo>
                <a:lnTo>
                  <a:pt x="72" y="1025"/>
                </a:lnTo>
                <a:lnTo>
                  <a:pt x="61" y="1019"/>
                </a:lnTo>
                <a:lnTo>
                  <a:pt x="50" y="1011"/>
                </a:lnTo>
                <a:lnTo>
                  <a:pt x="40" y="1002"/>
                </a:lnTo>
                <a:lnTo>
                  <a:pt x="32" y="992"/>
                </a:lnTo>
                <a:lnTo>
                  <a:pt x="23" y="982"/>
                </a:lnTo>
                <a:lnTo>
                  <a:pt x="17" y="971"/>
                </a:lnTo>
                <a:lnTo>
                  <a:pt x="11" y="959"/>
                </a:lnTo>
                <a:lnTo>
                  <a:pt x="6" y="947"/>
                </a:lnTo>
                <a:lnTo>
                  <a:pt x="3" y="933"/>
                </a:lnTo>
                <a:lnTo>
                  <a:pt x="0" y="920"/>
                </a:lnTo>
                <a:lnTo>
                  <a:pt x="0" y="906"/>
                </a:lnTo>
                <a:lnTo>
                  <a:pt x="0" y="136"/>
                </a:lnTo>
                <a:lnTo>
                  <a:pt x="0" y="123"/>
                </a:lnTo>
                <a:lnTo>
                  <a:pt x="3" y="109"/>
                </a:lnTo>
                <a:lnTo>
                  <a:pt x="6" y="96"/>
                </a:lnTo>
                <a:lnTo>
                  <a:pt x="11" y="83"/>
                </a:lnTo>
                <a:lnTo>
                  <a:pt x="17" y="72"/>
                </a:lnTo>
                <a:lnTo>
                  <a:pt x="23" y="60"/>
                </a:lnTo>
                <a:lnTo>
                  <a:pt x="32" y="50"/>
                </a:lnTo>
                <a:lnTo>
                  <a:pt x="40" y="41"/>
                </a:lnTo>
                <a:lnTo>
                  <a:pt x="50" y="31"/>
                </a:lnTo>
                <a:lnTo>
                  <a:pt x="61" y="24"/>
                </a:lnTo>
                <a:lnTo>
                  <a:pt x="72" y="16"/>
                </a:lnTo>
                <a:lnTo>
                  <a:pt x="84" y="10"/>
                </a:lnTo>
                <a:lnTo>
                  <a:pt x="96" y="7"/>
                </a:lnTo>
                <a:lnTo>
                  <a:pt x="109" y="3"/>
                </a:lnTo>
                <a:lnTo>
                  <a:pt x="122" y="1"/>
                </a:lnTo>
                <a:lnTo>
                  <a:pt x="137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38A4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175229F-3C77-4D4D-BD4E-3BA742D2D705}"/>
              </a:ext>
            </a:extLst>
          </p:cNvPr>
          <p:cNvSpPr>
            <a:spLocks/>
          </p:cNvSpPr>
          <p:nvPr/>
        </p:nvSpPr>
        <p:spPr bwMode="auto">
          <a:xfrm>
            <a:off x="5160892" y="4920048"/>
            <a:ext cx="1752600" cy="550863"/>
          </a:xfrm>
          <a:custGeom>
            <a:avLst/>
            <a:gdLst>
              <a:gd name="T0" fmla="*/ 3174 w 3311"/>
              <a:gd name="T1" fmla="*/ 0 h 1041"/>
              <a:gd name="T2" fmla="*/ 3202 w 3311"/>
              <a:gd name="T3" fmla="*/ 3 h 1041"/>
              <a:gd name="T4" fmla="*/ 3227 w 3311"/>
              <a:gd name="T5" fmla="*/ 11 h 1041"/>
              <a:gd name="T6" fmla="*/ 3250 w 3311"/>
              <a:gd name="T7" fmla="*/ 23 h 1041"/>
              <a:gd name="T8" fmla="*/ 3271 w 3311"/>
              <a:gd name="T9" fmla="*/ 40 h 1041"/>
              <a:gd name="T10" fmla="*/ 3288 w 3311"/>
              <a:gd name="T11" fmla="*/ 61 h 1041"/>
              <a:gd name="T12" fmla="*/ 3300 w 3311"/>
              <a:gd name="T13" fmla="*/ 83 h 1041"/>
              <a:gd name="T14" fmla="*/ 3308 w 3311"/>
              <a:gd name="T15" fmla="*/ 109 h 1041"/>
              <a:gd name="T16" fmla="*/ 3311 w 3311"/>
              <a:gd name="T17" fmla="*/ 137 h 1041"/>
              <a:gd name="T18" fmla="*/ 3311 w 3311"/>
              <a:gd name="T19" fmla="*/ 920 h 1041"/>
              <a:gd name="T20" fmla="*/ 3305 w 3311"/>
              <a:gd name="T21" fmla="*/ 946 h 1041"/>
              <a:gd name="T22" fmla="*/ 3294 w 3311"/>
              <a:gd name="T23" fmla="*/ 970 h 1041"/>
              <a:gd name="T24" fmla="*/ 3279 w 3311"/>
              <a:gd name="T25" fmla="*/ 992 h 1041"/>
              <a:gd name="T26" fmla="*/ 3261 w 3311"/>
              <a:gd name="T27" fmla="*/ 1011 h 1041"/>
              <a:gd name="T28" fmla="*/ 3239 w 3311"/>
              <a:gd name="T29" fmla="*/ 1026 h 1041"/>
              <a:gd name="T30" fmla="*/ 3215 w 3311"/>
              <a:gd name="T31" fmla="*/ 1035 h 1041"/>
              <a:gd name="T32" fmla="*/ 3189 w 3311"/>
              <a:gd name="T33" fmla="*/ 1041 h 1041"/>
              <a:gd name="T34" fmla="*/ 137 w 3311"/>
              <a:gd name="T35" fmla="*/ 1041 h 1041"/>
              <a:gd name="T36" fmla="*/ 109 w 3311"/>
              <a:gd name="T37" fmla="*/ 1039 h 1041"/>
              <a:gd name="T38" fmla="*/ 84 w 3311"/>
              <a:gd name="T39" fmla="*/ 1031 h 1041"/>
              <a:gd name="T40" fmla="*/ 61 w 3311"/>
              <a:gd name="T41" fmla="*/ 1018 h 1041"/>
              <a:gd name="T42" fmla="*/ 40 w 3311"/>
              <a:gd name="T43" fmla="*/ 1002 h 1041"/>
              <a:gd name="T44" fmla="*/ 23 w 3311"/>
              <a:gd name="T45" fmla="*/ 982 h 1041"/>
              <a:gd name="T46" fmla="*/ 11 w 3311"/>
              <a:gd name="T47" fmla="*/ 958 h 1041"/>
              <a:gd name="T48" fmla="*/ 3 w 3311"/>
              <a:gd name="T49" fmla="*/ 933 h 1041"/>
              <a:gd name="T50" fmla="*/ 0 w 3311"/>
              <a:gd name="T51" fmla="*/ 906 h 1041"/>
              <a:gd name="T52" fmla="*/ 0 w 3311"/>
              <a:gd name="T53" fmla="*/ 122 h 1041"/>
              <a:gd name="T54" fmla="*/ 6 w 3311"/>
              <a:gd name="T55" fmla="*/ 96 h 1041"/>
              <a:gd name="T56" fmla="*/ 17 w 3311"/>
              <a:gd name="T57" fmla="*/ 71 h 1041"/>
              <a:gd name="T58" fmla="*/ 32 w 3311"/>
              <a:gd name="T59" fmla="*/ 50 h 1041"/>
              <a:gd name="T60" fmla="*/ 50 w 3311"/>
              <a:gd name="T61" fmla="*/ 32 h 1041"/>
              <a:gd name="T62" fmla="*/ 72 w 3311"/>
              <a:gd name="T63" fmla="*/ 16 h 1041"/>
              <a:gd name="T64" fmla="*/ 96 w 3311"/>
              <a:gd name="T65" fmla="*/ 6 h 1041"/>
              <a:gd name="T66" fmla="*/ 122 w 3311"/>
              <a:gd name="T67" fmla="*/ 0 h 1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1" h="1041">
                <a:moveTo>
                  <a:pt x="137" y="0"/>
                </a:moveTo>
                <a:lnTo>
                  <a:pt x="3174" y="0"/>
                </a:lnTo>
                <a:lnTo>
                  <a:pt x="3189" y="0"/>
                </a:lnTo>
                <a:lnTo>
                  <a:pt x="3202" y="3"/>
                </a:lnTo>
                <a:lnTo>
                  <a:pt x="3215" y="6"/>
                </a:lnTo>
                <a:lnTo>
                  <a:pt x="3227" y="11"/>
                </a:lnTo>
                <a:lnTo>
                  <a:pt x="3239" y="16"/>
                </a:lnTo>
                <a:lnTo>
                  <a:pt x="3250" y="23"/>
                </a:lnTo>
                <a:lnTo>
                  <a:pt x="3261" y="32"/>
                </a:lnTo>
                <a:lnTo>
                  <a:pt x="3271" y="40"/>
                </a:lnTo>
                <a:lnTo>
                  <a:pt x="3279" y="50"/>
                </a:lnTo>
                <a:lnTo>
                  <a:pt x="3288" y="61"/>
                </a:lnTo>
                <a:lnTo>
                  <a:pt x="3294" y="71"/>
                </a:lnTo>
                <a:lnTo>
                  <a:pt x="3300" y="83"/>
                </a:lnTo>
                <a:lnTo>
                  <a:pt x="3305" y="96"/>
                </a:lnTo>
                <a:lnTo>
                  <a:pt x="3308" y="109"/>
                </a:lnTo>
                <a:lnTo>
                  <a:pt x="3311" y="122"/>
                </a:lnTo>
                <a:lnTo>
                  <a:pt x="3311" y="137"/>
                </a:lnTo>
                <a:lnTo>
                  <a:pt x="3311" y="906"/>
                </a:lnTo>
                <a:lnTo>
                  <a:pt x="3311" y="920"/>
                </a:lnTo>
                <a:lnTo>
                  <a:pt x="3308" y="933"/>
                </a:lnTo>
                <a:lnTo>
                  <a:pt x="3305" y="946"/>
                </a:lnTo>
                <a:lnTo>
                  <a:pt x="3300" y="958"/>
                </a:lnTo>
                <a:lnTo>
                  <a:pt x="3294" y="970"/>
                </a:lnTo>
                <a:lnTo>
                  <a:pt x="3288" y="982"/>
                </a:lnTo>
                <a:lnTo>
                  <a:pt x="3279" y="992"/>
                </a:lnTo>
                <a:lnTo>
                  <a:pt x="3271" y="1002"/>
                </a:lnTo>
                <a:lnTo>
                  <a:pt x="3261" y="1011"/>
                </a:lnTo>
                <a:lnTo>
                  <a:pt x="3250" y="1018"/>
                </a:lnTo>
                <a:lnTo>
                  <a:pt x="3239" y="1026"/>
                </a:lnTo>
                <a:lnTo>
                  <a:pt x="3227" y="1031"/>
                </a:lnTo>
                <a:lnTo>
                  <a:pt x="3215" y="1035"/>
                </a:lnTo>
                <a:lnTo>
                  <a:pt x="3202" y="1039"/>
                </a:lnTo>
                <a:lnTo>
                  <a:pt x="3189" y="1041"/>
                </a:lnTo>
                <a:lnTo>
                  <a:pt x="3174" y="1041"/>
                </a:lnTo>
                <a:lnTo>
                  <a:pt x="137" y="1041"/>
                </a:lnTo>
                <a:lnTo>
                  <a:pt x="122" y="1041"/>
                </a:lnTo>
                <a:lnTo>
                  <a:pt x="109" y="1039"/>
                </a:lnTo>
                <a:lnTo>
                  <a:pt x="96" y="1035"/>
                </a:lnTo>
                <a:lnTo>
                  <a:pt x="84" y="1031"/>
                </a:lnTo>
                <a:lnTo>
                  <a:pt x="72" y="1026"/>
                </a:lnTo>
                <a:lnTo>
                  <a:pt x="61" y="1018"/>
                </a:lnTo>
                <a:lnTo>
                  <a:pt x="50" y="1011"/>
                </a:lnTo>
                <a:lnTo>
                  <a:pt x="40" y="1002"/>
                </a:lnTo>
                <a:lnTo>
                  <a:pt x="32" y="992"/>
                </a:lnTo>
                <a:lnTo>
                  <a:pt x="23" y="982"/>
                </a:lnTo>
                <a:lnTo>
                  <a:pt x="17" y="970"/>
                </a:lnTo>
                <a:lnTo>
                  <a:pt x="11" y="958"/>
                </a:lnTo>
                <a:lnTo>
                  <a:pt x="6" y="946"/>
                </a:lnTo>
                <a:lnTo>
                  <a:pt x="3" y="933"/>
                </a:lnTo>
                <a:lnTo>
                  <a:pt x="0" y="920"/>
                </a:lnTo>
                <a:lnTo>
                  <a:pt x="0" y="906"/>
                </a:lnTo>
                <a:lnTo>
                  <a:pt x="0" y="137"/>
                </a:lnTo>
                <a:lnTo>
                  <a:pt x="0" y="122"/>
                </a:lnTo>
                <a:lnTo>
                  <a:pt x="3" y="109"/>
                </a:lnTo>
                <a:lnTo>
                  <a:pt x="6" y="96"/>
                </a:lnTo>
                <a:lnTo>
                  <a:pt x="11" y="83"/>
                </a:lnTo>
                <a:lnTo>
                  <a:pt x="17" y="71"/>
                </a:lnTo>
                <a:lnTo>
                  <a:pt x="23" y="61"/>
                </a:lnTo>
                <a:lnTo>
                  <a:pt x="32" y="50"/>
                </a:lnTo>
                <a:lnTo>
                  <a:pt x="40" y="40"/>
                </a:lnTo>
                <a:lnTo>
                  <a:pt x="50" y="32"/>
                </a:lnTo>
                <a:lnTo>
                  <a:pt x="61" y="23"/>
                </a:lnTo>
                <a:lnTo>
                  <a:pt x="72" y="16"/>
                </a:lnTo>
                <a:lnTo>
                  <a:pt x="84" y="11"/>
                </a:lnTo>
                <a:lnTo>
                  <a:pt x="96" y="6"/>
                </a:lnTo>
                <a:lnTo>
                  <a:pt x="109" y="3"/>
                </a:lnTo>
                <a:lnTo>
                  <a:pt x="122" y="0"/>
                </a:lnTo>
                <a:lnTo>
                  <a:pt x="137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38A4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5BD8F6D9-2B1D-4305-8D5D-09264520B123}"/>
              </a:ext>
            </a:extLst>
          </p:cNvPr>
          <p:cNvSpPr>
            <a:spLocks/>
          </p:cNvSpPr>
          <p:nvPr/>
        </p:nvSpPr>
        <p:spPr bwMode="auto">
          <a:xfrm>
            <a:off x="7464152" y="5001011"/>
            <a:ext cx="1752600" cy="701256"/>
          </a:xfrm>
          <a:custGeom>
            <a:avLst/>
            <a:gdLst>
              <a:gd name="T0" fmla="*/ 3174 w 3311"/>
              <a:gd name="T1" fmla="*/ 0 h 1041"/>
              <a:gd name="T2" fmla="*/ 3202 w 3311"/>
              <a:gd name="T3" fmla="*/ 3 h 1041"/>
              <a:gd name="T4" fmla="*/ 3227 w 3311"/>
              <a:gd name="T5" fmla="*/ 11 h 1041"/>
              <a:gd name="T6" fmla="*/ 3250 w 3311"/>
              <a:gd name="T7" fmla="*/ 23 h 1041"/>
              <a:gd name="T8" fmla="*/ 3271 w 3311"/>
              <a:gd name="T9" fmla="*/ 40 h 1041"/>
              <a:gd name="T10" fmla="*/ 3288 w 3311"/>
              <a:gd name="T11" fmla="*/ 61 h 1041"/>
              <a:gd name="T12" fmla="*/ 3300 w 3311"/>
              <a:gd name="T13" fmla="*/ 83 h 1041"/>
              <a:gd name="T14" fmla="*/ 3308 w 3311"/>
              <a:gd name="T15" fmla="*/ 109 h 1041"/>
              <a:gd name="T16" fmla="*/ 3311 w 3311"/>
              <a:gd name="T17" fmla="*/ 137 h 1041"/>
              <a:gd name="T18" fmla="*/ 3311 w 3311"/>
              <a:gd name="T19" fmla="*/ 920 h 1041"/>
              <a:gd name="T20" fmla="*/ 3304 w 3311"/>
              <a:gd name="T21" fmla="*/ 946 h 1041"/>
              <a:gd name="T22" fmla="*/ 3295 w 3311"/>
              <a:gd name="T23" fmla="*/ 970 h 1041"/>
              <a:gd name="T24" fmla="*/ 3279 w 3311"/>
              <a:gd name="T25" fmla="*/ 992 h 1041"/>
              <a:gd name="T26" fmla="*/ 3261 w 3311"/>
              <a:gd name="T27" fmla="*/ 1011 h 1041"/>
              <a:gd name="T28" fmla="*/ 3239 w 3311"/>
              <a:gd name="T29" fmla="*/ 1026 h 1041"/>
              <a:gd name="T30" fmla="*/ 3215 w 3311"/>
              <a:gd name="T31" fmla="*/ 1035 h 1041"/>
              <a:gd name="T32" fmla="*/ 3188 w 3311"/>
              <a:gd name="T33" fmla="*/ 1041 h 1041"/>
              <a:gd name="T34" fmla="*/ 137 w 3311"/>
              <a:gd name="T35" fmla="*/ 1041 h 1041"/>
              <a:gd name="T36" fmla="*/ 109 w 3311"/>
              <a:gd name="T37" fmla="*/ 1039 h 1041"/>
              <a:gd name="T38" fmla="*/ 83 w 3311"/>
              <a:gd name="T39" fmla="*/ 1031 h 1041"/>
              <a:gd name="T40" fmla="*/ 61 w 3311"/>
              <a:gd name="T41" fmla="*/ 1018 h 1041"/>
              <a:gd name="T42" fmla="*/ 40 w 3311"/>
              <a:gd name="T43" fmla="*/ 1002 h 1041"/>
              <a:gd name="T44" fmla="*/ 23 w 3311"/>
              <a:gd name="T45" fmla="*/ 982 h 1041"/>
              <a:gd name="T46" fmla="*/ 11 w 3311"/>
              <a:gd name="T47" fmla="*/ 958 h 1041"/>
              <a:gd name="T48" fmla="*/ 3 w 3311"/>
              <a:gd name="T49" fmla="*/ 933 h 1041"/>
              <a:gd name="T50" fmla="*/ 0 w 3311"/>
              <a:gd name="T51" fmla="*/ 906 h 1041"/>
              <a:gd name="T52" fmla="*/ 1 w 3311"/>
              <a:gd name="T53" fmla="*/ 122 h 1041"/>
              <a:gd name="T54" fmla="*/ 6 w 3311"/>
              <a:gd name="T55" fmla="*/ 96 h 1041"/>
              <a:gd name="T56" fmla="*/ 17 w 3311"/>
              <a:gd name="T57" fmla="*/ 71 h 1041"/>
              <a:gd name="T58" fmla="*/ 32 w 3311"/>
              <a:gd name="T59" fmla="*/ 50 h 1041"/>
              <a:gd name="T60" fmla="*/ 50 w 3311"/>
              <a:gd name="T61" fmla="*/ 32 h 1041"/>
              <a:gd name="T62" fmla="*/ 71 w 3311"/>
              <a:gd name="T63" fmla="*/ 16 h 1041"/>
              <a:gd name="T64" fmla="*/ 96 w 3311"/>
              <a:gd name="T65" fmla="*/ 6 h 1041"/>
              <a:gd name="T66" fmla="*/ 122 w 3311"/>
              <a:gd name="T67" fmla="*/ 0 h 1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1" h="1041">
                <a:moveTo>
                  <a:pt x="137" y="0"/>
                </a:moveTo>
                <a:lnTo>
                  <a:pt x="3174" y="0"/>
                </a:lnTo>
                <a:lnTo>
                  <a:pt x="3188" y="0"/>
                </a:lnTo>
                <a:lnTo>
                  <a:pt x="3202" y="3"/>
                </a:lnTo>
                <a:lnTo>
                  <a:pt x="3215" y="6"/>
                </a:lnTo>
                <a:lnTo>
                  <a:pt x="3227" y="11"/>
                </a:lnTo>
                <a:lnTo>
                  <a:pt x="3239" y="16"/>
                </a:lnTo>
                <a:lnTo>
                  <a:pt x="3250" y="23"/>
                </a:lnTo>
                <a:lnTo>
                  <a:pt x="3261" y="32"/>
                </a:lnTo>
                <a:lnTo>
                  <a:pt x="3271" y="40"/>
                </a:lnTo>
                <a:lnTo>
                  <a:pt x="3279" y="50"/>
                </a:lnTo>
                <a:lnTo>
                  <a:pt x="3288" y="61"/>
                </a:lnTo>
                <a:lnTo>
                  <a:pt x="3295" y="71"/>
                </a:lnTo>
                <a:lnTo>
                  <a:pt x="3300" y="83"/>
                </a:lnTo>
                <a:lnTo>
                  <a:pt x="3304" y="96"/>
                </a:lnTo>
                <a:lnTo>
                  <a:pt x="3308" y="109"/>
                </a:lnTo>
                <a:lnTo>
                  <a:pt x="3311" y="122"/>
                </a:lnTo>
                <a:lnTo>
                  <a:pt x="3311" y="137"/>
                </a:lnTo>
                <a:lnTo>
                  <a:pt x="3311" y="906"/>
                </a:lnTo>
                <a:lnTo>
                  <a:pt x="3311" y="920"/>
                </a:lnTo>
                <a:lnTo>
                  <a:pt x="3308" y="933"/>
                </a:lnTo>
                <a:lnTo>
                  <a:pt x="3304" y="946"/>
                </a:lnTo>
                <a:lnTo>
                  <a:pt x="3300" y="958"/>
                </a:lnTo>
                <a:lnTo>
                  <a:pt x="3295" y="970"/>
                </a:lnTo>
                <a:lnTo>
                  <a:pt x="3288" y="982"/>
                </a:lnTo>
                <a:lnTo>
                  <a:pt x="3279" y="992"/>
                </a:lnTo>
                <a:lnTo>
                  <a:pt x="3271" y="1002"/>
                </a:lnTo>
                <a:lnTo>
                  <a:pt x="3261" y="1011"/>
                </a:lnTo>
                <a:lnTo>
                  <a:pt x="3250" y="1018"/>
                </a:lnTo>
                <a:lnTo>
                  <a:pt x="3239" y="1026"/>
                </a:lnTo>
                <a:lnTo>
                  <a:pt x="3227" y="1031"/>
                </a:lnTo>
                <a:lnTo>
                  <a:pt x="3215" y="1035"/>
                </a:lnTo>
                <a:lnTo>
                  <a:pt x="3202" y="1039"/>
                </a:lnTo>
                <a:lnTo>
                  <a:pt x="3188" y="1041"/>
                </a:lnTo>
                <a:lnTo>
                  <a:pt x="3174" y="1041"/>
                </a:lnTo>
                <a:lnTo>
                  <a:pt x="137" y="1041"/>
                </a:lnTo>
                <a:lnTo>
                  <a:pt x="122" y="1041"/>
                </a:lnTo>
                <a:lnTo>
                  <a:pt x="109" y="1039"/>
                </a:lnTo>
                <a:lnTo>
                  <a:pt x="96" y="1035"/>
                </a:lnTo>
                <a:lnTo>
                  <a:pt x="83" y="1031"/>
                </a:lnTo>
                <a:lnTo>
                  <a:pt x="71" y="1026"/>
                </a:lnTo>
                <a:lnTo>
                  <a:pt x="61" y="1018"/>
                </a:lnTo>
                <a:lnTo>
                  <a:pt x="50" y="1011"/>
                </a:lnTo>
                <a:lnTo>
                  <a:pt x="40" y="1002"/>
                </a:lnTo>
                <a:lnTo>
                  <a:pt x="32" y="992"/>
                </a:lnTo>
                <a:lnTo>
                  <a:pt x="23" y="982"/>
                </a:lnTo>
                <a:lnTo>
                  <a:pt x="17" y="970"/>
                </a:lnTo>
                <a:lnTo>
                  <a:pt x="11" y="958"/>
                </a:lnTo>
                <a:lnTo>
                  <a:pt x="6" y="946"/>
                </a:lnTo>
                <a:lnTo>
                  <a:pt x="3" y="933"/>
                </a:lnTo>
                <a:lnTo>
                  <a:pt x="1" y="920"/>
                </a:lnTo>
                <a:lnTo>
                  <a:pt x="0" y="906"/>
                </a:lnTo>
                <a:lnTo>
                  <a:pt x="0" y="137"/>
                </a:lnTo>
                <a:lnTo>
                  <a:pt x="1" y="122"/>
                </a:lnTo>
                <a:lnTo>
                  <a:pt x="3" y="109"/>
                </a:lnTo>
                <a:lnTo>
                  <a:pt x="6" y="96"/>
                </a:lnTo>
                <a:lnTo>
                  <a:pt x="11" y="83"/>
                </a:lnTo>
                <a:lnTo>
                  <a:pt x="17" y="71"/>
                </a:lnTo>
                <a:lnTo>
                  <a:pt x="23" y="61"/>
                </a:lnTo>
                <a:lnTo>
                  <a:pt x="32" y="50"/>
                </a:lnTo>
                <a:lnTo>
                  <a:pt x="40" y="40"/>
                </a:lnTo>
                <a:lnTo>
                  <a:pt x="50" y="32"/>
                </a:lnTo>
                <a:lnTo>
                  <a:pt x="61" y="23"/>
                </a:lnTo>
                <a:lnTo>
                  <a:pt x="71" y="16"/>
                </a:lnTo>
                <a:lnTo>
                  <a:pt x="83" y="11"/>
                </a:lnTo>
                <a:lnTo>
                  <a:pt x="96" y="6"/>
                </a:lnTo>
                <a:lnTo>
                  <a:pt x="109" y="3"/>
                </a:lnTo>
                <a:lnTo>
                  <a:pt x="122" y="0"/>
                </a:lnTo>
                <a:lnTo>
                  <a:pt x="137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722059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8C4F3778-307E-43D8-B733-2E780A131F53}"/>
              </a:ext>
            </a:extLst>
          </p:cNvPr>
          <p:cNvSpPr>
            <a:spLocks/>
          </p:cNvSpPr>
          <p:nvPr/>
        </p:nvSpPr>
        <p:spPr bwMode="auto">
          <a:xfrm>
            <a:off x="7464152" y="4007963"/>
            <a:ext cx="1742282" cy="701256"/>
          </a:xfrm>
          <a:custGeom>
            <a:avLst/>
            <a:gdLst>
              <a:gd name="T0" fmla="*/ 3174 w 3311"/>
              <a:gd name="T1" fmla="*/ 0 h 1042"/>
              <a:gd name="T2" fmla="*/ 3202 w 3311"/>
              <a:gd name="T3" fmla="*/ 3 h 1042"/>
              <a:gd name="T4" fmla="*/ 3227 w 3311"/>
              <a:gd name="T5" fmla="*/ 10 h 1042"/>
              <a:gd name="T6" fmla="*/ 3250 w 3311"/>
              <a:gd name="T7" fmla="*/ 24 h 1042"/>
              <a:gd name="T8" fmla="*/ 3271 w 3311"/>
              <a:gd name="T9" fmla="*/ 41 h 1042"/>
              <a:gd name="T10" fmla="*/ 3288 w 3311"/>
              <a:gd name="T11" fmla="*/ 60 h 1042"/>
              <a:gd name="T12" fmla="*/ 3300 w 3311"/>
              <a:gd name="T13" fmla="*/ 83 h 1042"/>
              <a:gd name="T14" fmla="*/ 3308 w 3311"/>
              <a:gd name="T15" fmla="*/ 109 h 1042"/>
              <a:gd name="T16" fmla="*/ 3311 w 3311"/>
              <a:gd name="T17" fmla="*/ 136 h 1042"/>
              <a:gd name="T18" fmla="*/ 3311 w 3311"/>
              <a:gd name="T19" fmla="*/ 920 h 1042"/>
              <a:gd name="T20" fmla="*/ 3304 w 3311"/>
              <a:gd name="T21" fmla="*/ 947 h 1042"/>
              <a:gd name="T22" fmla="*/ 3295 w 3311"/>
              <a:gd name="T23" fmla="*/ 971 h 1042"/>
              <a:gd name="T24" fmla="*/ 3279 w 3311"/>
              <a:gd name="T25" fmla="*/ 992 h 1042"/>
              <a:gd name="T26" fmla="*/ 3261 w 3311"/>
              <a:gd name="T27" fmla="*/ 1011 h 1042"/>
              <a:gd name="T28" fmla="*/ 3239 w 3311"/>
              <a:gd name="T29" fmla="*/ 1025 h 1042"/>
              <a:gd name="T30" fmla="*/ 3215 w 3311"/>
              <a:gd name="T31" fmla="*/ 1036 h 1042"/>
              <a:gd name="T32" fmla="*/ 3188 w 3311"/>
              <a:gd name="T33" fmla="*/ 1041 h 1042"/>
              <a:gd name="T34" fmla="*/ 137 w 3311"/>
              <a:gd name="T35" fmla="*/ 1042 h 1042"/>
              <a:gd name="T36" fmla="*/ 109 w 3311"/>
              <a:gd name="T37" fmla="*/ 1039 h 1042"/>
              <a:gd name="T38" fmla="*/ 83 w 3311"/>
              <a:gd name="T39" fmla="*/ 1031 h 1042"/>
              <a:gd name="T40" fmla="*/ 61 w 3311"/>
              <a:gd name="T41" fmla="*/ 1019 h 1042"/>
              <a:gd name="T42" fmla="*/ 40 w 3311"/>
              <a:gd name="T43" fmla="*/ 1002 h 1042"/>
              <a:gd name="T44" fmla="*/ 23 w 3311"/>
              <a:gd name="T45" fmla="*/ 982 h 1042"/>
              <a:gd name="T46" fmla="*/ 11 w 3311"/>
              <a:gd name="T47" fmla="*/ 959 h 1042"/>
              <a:gd name="T48" fmla="*/ 3 w 3311"/>
              <a:gd name="T49" fmla="*/ 933 h 1042"/>
              <a:gd name="T50" fmla="*/ 0 w 3311"/>
              <a:gd name="T51" fmla="*/ 906 h 1042"/>
              <a:gd name="T52" fmla="*/ 1 w 3311"/>
              <a:gd name="T53" fmla="*/ 123 h 1042"/>
              <a:gd name="T54" fmla="*/ 6 w 3311"/>
              <a:gd name="T55" fmla="*/ 96 h 1042"/>
              <a:gd name="T56" fmla="*/ 17 w 3311"/>
              <a:gd name="T57" fmla="*/ 72 h 1042"/>
              <a:gd name="T58" fmla="*/ 32 w 3311"/>
              <a:gd name="T59" fmla="*/ 50 h 1042"/>
              <a:gd name="T60" fmla="*/ 50 w 3311"/>
              <a:gd name="T61" fmla="*/ 31 h 1042"/>
              <a:gd name="T62" fmla="*/ 71 w 3311"/>
              <a:gd name="T63" fmla="*/ 16 h 1042"/>
              <a:gd name="T64" fmla="*/ 96 w 3311"/>
              <a:gd name="T65" fmla="*/ 7 h 1042"/>
              <a:gd name="T66" fmla="*/ 122 w 3311"/>
              <a:gd name="T67" fmla="*/ 1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1" h="1042">
                <a:moveTo>
                  <a:pt x="137" y="0"/>
                </a:moveTo>
                <a:lnTo>
                  <a:pt x="3174" y="0"/>
                </a:lnTo>
                <a:lnTo>
                  <a:pt x="3188" y="1"/>
                </a:lnTo>
                <a:lnTo>
                  <a:pt x="3202" y="3"/>
                </a:lnTo>
                <a:lnTo>
                  <a:pt x="3215" y="7"/>
                </a:lnTo>
                <a:lnTo>
                  <a:pt x="3227" y="10"/>
                </a:lnTo>
                <a:lnTo>
                  <a:pt x="3239" y="16"/>
                </a:lnTo>
                <a:lnTo>
                  <a:pt x="3250" y="24"/>
                </a:lnTo>
                <a:lnTo>
                  <a:pt x="3261" y="31"/>
                </a:lnTo>
                <a:lnTo>
                  <a:pt x="3271" y="41"/>
                </a:lnTo>
                <a:lnTo>
                  <a:pt x="3279" y="50"/>
                </a:lnTo>
                <a:lnTo>
                  <a:pt x="3288" y="60"/>
                </a:lnTo>
                <a:lnTo>
                  <a:pt x="3295" y="72"/>
                </a:lnTo>
                <a:lnTo>
                  <a:pt x="3300" y="83"/>
                </a:lnTo>
                <a:lnTo>
                  <a:pt x="3304" y="96"/>
                </a:lnTo>
                <a:lnTo>
                  <a:pt x="3308" y="109"/>
                </a:lnTo>
                <a:lnTo>
                  <a:pt x="3311" y="123"/>
                </a:lnTo>
                <a:lnTo>
                  <a:pt x="3311" y="136"/>
                </a:lnTo>
                <a:lnTo>
                  <a:pt x="3311" y="906"/>
                </a:lnTo>
                <a:lnTo>
                  <a:pt x="3311" y="920"/>
                </a:lnTo>
                <a:lnTo>
                  <a:pt x="3308" y="933"/>
                </a:lnTo>
                <a:lnTo>
                  <a:pt x="3304" y="947"/>
                </a:lnTo>
                <a:lnTo>
                  <a:pt x="3300" y="959"/>
                </a:lnTo>
                <a:lnTo>
                  <a:pt x="3295" y="971"/>
                </a:lnTo>
                <a:lnTo>
                  <a:pt x="3288" y="982"/>
                </a:lnTo>
                <a:lnTo>
                  <a:pt x="3279" y="992"/>
                </a:lnTo>
                <a:lnTo>
                  <a:pt x="3271" y="1002"/>
                </a:lnTo>
                <a:lnTo>
                  <a:pt x="3261" y="1011"/>
                </a:lnTo>
                <a:lnTo>
                  <a:pt x="3250" y="1019"/>
                </a:lnTo>
                <a:lnTo>
                  <a:pt x="3239" y="1025"/>
                </a:lnTo>
                <a:lnTo>
                  <a:pt x="3227" y="1031"/>
                </a:lnTo>
                <a:lnTo>
                  <a:pt x="3215" y="1036"/>
                </a:lnTo>
                <a:lnTo>
                  <a:pt x="3202" y="1039"/>
                </a:lnTo>
                <a:lnTo>
                  <a:pt x="3188" y="1041"/>
                </a:lnTo>
                <a:lnTo>
                  <a:pt x="3174" y="1042"/>
                </a:lnTo>
                <a:lnTo>
                  <a:pt x="137" y="1042"/>
                </a:lnTo>
                <a:lnTo>
                  <a:pt x="122" y="1041"/>
                </a:lnTo>
                <a:lnTo>
                  <a:pt x="109" y="1039"/>
                </a:lnTo>
                <a:lnTo>
                  <a:pt x="96" y="1036"/>
                </a:lnTo>
                <a:lnTo>
                  <a:pt x="83" y="1031"/>
                </a:lnTo>
                <a:lnTo>
                  <a:pt x="71" y="1025"/>
                </a:lnTo>
                <a:lnTo>
                  <a:pt x="61" y="1019"/>
                </a:lnTo>
                <a:lnTo>
                  <a:pt x="50" y="1011"/>
                </a:lnTo>
                <a:lnTo>
                  <a:pt x="40" y="1002"/>
                </a:lnTo>
                <a:lnTo>
                  <a:pt x="32" y="992"/>
                </a:lnTo>
                <a:lnTo>
                  <a:pt x="23" y="982"/>
                </a:lnTo>
                <a:lnTo>
                  <a:pt x="17" y="971"/>
                </a:lnTo>
                <a:lnTo>
                  <a:pt x="11" y="959"/>
                </a:lnTo>
                <a:lnTo>
                  <a:pt x="6" y="947"/>
                </a:lnTo>
                <a:lnTo>
                  <a:pt x="3" y="933"/>
                </a:lnTo>
                <a:lnTo>
                  <a:pt x="1" y="920"/>
                </a:lnTo>
                <a:lnTo>
                  <a:pt x="0" y="906"/>
                </a:lnTo>
                <a:lnTo>
                  <a:pt x="0" y="136"/>
                </a:lnTo>
                <a:lnTo>
                  <a:pt x="1" y="123"/>
                </a:lnTo>
                <a:lnTo>
                  <a:pt x="3" y="109"/>
                </a:lnTo>
                <a:lnTo>
                  <a:pt x="6" y="96"/>
                </a:lnTo>
                <a:lnTo>
                  <a:pt x="11" y="83"/>
                </a:lnTo>
                <a:lnTo>
                  <a:pt x="17" y="72"/>
                </a:lnTo>
                <a:lnTo>
                  <a:pt x="23" y="60"/>
                </a:lnTo>
                <a:lnTo>
                  <a:pt x="32" y="50"/>
                </a:lnTo>
                <a:lnTo>
                  <a:pt x="40" y="41"/>
                </a:lnTo>
                <a:lnTo>
                  <a:pt x="50" y="31"/>
                </a:lnTo>
                <a:lnTo>
                  <a:pt x="61" y="24"/>
                </a:lnTo>
                <a:lnTo>
                  <a:pt x="71" y="16"/>
                </a:lnTo>
                <a:lnTo>
                  <a:pt x="83" y="10"/>
                </a:lnTo>
                <a:lnTo>
                  <a:pt x="96" y="7"/>
                </a:lnTo>
                <a:lnTo>
                  <a:pt x="109" y="3"/>
                </a:lnTo>
                <a:lnTo>
                  <a:pt x="122" y="1"/>
                </a:lnTo>
                <a:lnTo>
                  <a:pt x="137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722059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E869D34B-310F-4907-92EC-794017BAAA3E}"/>
              </a:ext>
            </a:extLst>
          </p:cNvPr>
          <p:cNvSpPr>
            <a:spLocks/>
          </p:cNvSpPr>
          <p:nvPr/>
        </p:nvSpPr>
        <p:spPr bwMode="auto">
          <a:xfrm>
            <a:off x="2670106" y="3386138"/>
            <a:ext cx="1974850" cy="439738"/>
          </a:xfrm>
          <a:custGeom>
            <a:avLst/>
            <a:gdLst>
              <a:gd name="T0" fmla="*/ 136 w 3731"/>
              <a:gd name="T1" fmla="*/ 0 h 830"/>
              <a:gd name="T2" fmla="*/ 3595 w 3731"/>
              <a:gd name="T3" fmla="*/ 0 h 830"/>
              <a:gd name="T4" fmla="*/ 3609 w 3731"/>
              <a:gd name="T5" fmla="*/ 1 h 830"/>
              <a:gd name="T6" fmla="*/ 3623 w 3731"/>
              <a:gd name="T7" fmla="*/ 3 h 830"/>
              <a:gd name="T8" fmla="*/ 3636 w 3731"/>
              <a:gd name="T9" fmla="*/ 6 h 830"/>
              <a:gd name="T10" fmla="*/ 3648 w 3731"/>
              <a:gd name="T11" fmla="*/ 10 h 830"/>
              <a:gd name="T12" fmla="*/ 3660 w 3731"/>
              <a:gd name="T13" fmla="*/ 16 h 830"/>
              <a:gd name="T14" fmla="*/ 3671 w 3731"/>
              <a:gd name="T15" fmla="*/ 24 h 830"/>
              <a:gd name="T16" fmla="*/ 3682 w 3731"/>
              <a:gd name="T17" fmla="*/ 31 h 830"/>
              <a:gd name="T18" fmla="*/ 3691 w 3731"/>
              <a:gd name="T19" fmla="*/ 41 h 830"/>
              <a:gd name="T20" fmla="*/ 3700 w 3731"/>
              <a:gd name="T21" fmla="*/ 50 h 830"/>
              <a:gd name="T22" fmla="*/ 3708 w 3731"/>
              <a:gd name="T23" fmla="*/ 60 h 830"/>
              <a:gd name="T24" fmla="*/ 3716 w 3731"/>
              <a:gd name="T25" fmla="*/ 72 h 830"/>
              <a:gd name="T26" fmla="*/ 3720 w 3731"/>
              <a:gd name="T27" fmla="*/ 83 h 830"/>
              <a:gd name="T28" fmla="*/ 3725 w 3731"/>
              <a:gd name="T29" fmla="*/ 96 h 830"/>
              <a:gd name="T30" fmla="*/ 3729 w 3731"/>
              <a:gd name="T31" fmla="*/ 109 h 830"/>
              <a:gd name="T32" fmla="*/ 3731 w 3731"/>
              <a:gd name="T33" fmla="*/ 123 h 830"/>
              <a:gd name="T34" fmla="*/ 3731 w 3731"/>
              <a:gd name="T35" fmla="*/ 136 h 830"/>
              <a:gd name="T36" fmla="*/ 3731 w 3731"/>
              <a:gd name="T37" fmla="*/ 830 h 830"/>
              <a:gd name="T38" fmla="*/ 0 w 3731"/>
              <a:gd name="T39" fmla="*/ 830 h 830"/>
              <a:gd name="T40" fmla="*/ 0 w 3731"/>
              <a:gd name="T41" fmla="*/ 136 h 830"/>
              <a:gd name="T42" fmla="*/ 0 w 3731"/>
              <a:gd name="T43" fmla="*/ 123 h 830"/>
              <a:gd name="T44" fmla="*/ 3 w 3731"/>
              <a:gd name="T45" fmla="*/ 109 h 830"/>
              <a:gd name="T46" fmla="*/ 6 w 3731"/>
              <a:gd name="T47" fmla="*/ 96 h 830"/>
              <a:gd name="T48" fmla="*/ 11 w 3731"/>
              <a:gd name="T49" fmla="*/ 83 h 830"/>
              <a:gd name="T50" fmla="*/ 16 w 3731"/>
              <a:gd name="T51" fmla="*/ 72 h 830"/>
              <a:gd name="T52" fmla="*/ 23 w 3731"/>
              <a:gd name="T53" fmla="*/ 60 h 830"/>
              <a:gd name="T54" fmla="*/ 30 w 3731"/>
              <a:gd name="T55" fmla="*/ 50 h 830"/>
              <a:gd name="T56" fmla="*/ 40 w 3731"/>
              <a:gd name="T57" fmla="*/ 41 h 830"/>
              <a:gd name="T58" fmla="*/ 50 w 3731"/>
              <a:gd name="T59" fmla="*/ 31 h 830"/>
              <a:gd name="T60" fmla="*/ 59 w 3731"/>
              <a:gd name="T61" fmla="*/ 24 h 830"/>
              <a:gd name="T62" fmla="*/ 72 w 3731"/>
              <a:gd name="T63" fmla="*/ 16 h 830"/>
              <a:gd name="T64" fmla="*/ 84 w 3731"/>
              <a:gd name="T65" fmla="*/ 10 h 830"/>
              <a:gd name="T66" fmla="*/ 96 w 3731"/>
              <a:gd name="T67" fmla="*/ 6 h 830"/>
              <a:gd name="T68" fmla="*/ 109 w 3731"/>
              <a:gd name="T69" fmla="*/ 3 h 830"/>
              <a:gd name="T70" fmla="*/ 122 w 3731"/>
              <a:gd name="T71" fmla="*/ 1 h 830"/>
              <a:gd name="T72" fmla="*/ 136 w 3731"/>
              <a:gd name="T73" fmla="*/ 0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731" h="830">
                <a:moveTo>
                  <a:pt x="136" y="0"/>
                </a:moveTo>
                <a:lnTo>
                  <a:pt x="3595" y="0"/>
                </a:lnTo>
                <a:lnTo>
                  <a:pt x="3609" y="1"/>
                </a:lnTo>
                <a:lnTo>
                  <a:pt x="3623" y="3"/>
                </a:lnTo>
                <a:lnTo>
                  <a:pt x="3636" y="6"/>
                </a:lnTo>
                <a:lnTo>
                  <a:pt x="3648" y="10"/>
                </a:lnTo>
                <a:lnTo>
                  <a:pt x="3660" y="16"/>
                </a:lnTo>
                <a:lnTo>
                  <a:pt x="3671" y="24"/>
                </a:lnTo>
                <a:lnTo>
                  <a:pt x="3682" y="31"/>
                </a:lnTo>
                <a:lnTo>
                  <a:pt x="3691" y="41"/>
                </a:lnTo>
                <a:lnTo>
                  <a:pt x="3700" y="50"/>
                </a:lnTo>
                <a:lnTo>
                  <a:pt x="3708" y="60"/>
                </a:lnTo>
                <a:lnTo>
                  <a:pt x="3716" y="72"/>
                </a:lnTo>
                <a:lnTo>
                  <a:pt x="3720" y="83"/>
                </a:lnTo>
                <a:lnTo>
                  <a:pt x="3725" y="96"/>
                </a:lnTo>
                <a:lnTo>
                  <a:pt x="3729" y="109"/>
                </a:lnTo>
                <a:lnTo>
                  <a:pt x="3731" y="123"/>
                </a:lnTo>
                <a:lnTo>
                  <a:pt x="3731" y="136"/>
                </a:lnTo>
                <a:lnTo>
                  <a:pt x="3731" y="830"/>
                </a:lnTo>
                <a:lnTo>
                  <a:pt x="0" y="830"/>
                </a:lnTo>
                <a:lnTo>
                  <a:pt x="0" y="136"/>
                </a:lnTo>
                <a:lnTo>
                  <a:pt x="0" y="123"/>
                </a:lnTo>
                <a:lnTo>
                  <a:pt x="3" y="109"/>
                </a:lnTo>
                <a:lnTo>
                  <a:pt x="6" y="96"/>
                </a:lnTo>
                <a:lnTo>
                  <a:pt x="11" y="83"/>
                </a:lnTo>
                <a:lnTo>
                  <a:pt x="16" y="72"/>
                </a:lnTo>
                <a:lnTo>
                  <a:pt x="23" y="60"/>
                </a:lnTo>
                <a:lnTo>
                  <a:pt x="30" y="50"/>
                </a:lnTo>
                <a:lnTo>
                  <a:pt x="40" y="41"/>
                </a:lnTo>
                <a:lnTo>
                  <a:pt x="50" y="31"/>
                </a:lnTo>
                <a:lnTo>
                  <a:pt x="59" y="24"/>
                </a:lnTo>
                <a:lnTo>
                  <a:pt x="72" y="16"/>
                </a:lnTo>
                <a:lnTo>
                  <a:pt x="84" y="10"/>
                </a:lnTo>
                <a:lnTo>
                  <a:pt x="96" y="6"/>
                </a:lnTo>
                <a:lnTo>
                  <a:pt x="109" y="3"/>
                </a:lnTo>
                <a:lnTo>
                  <a:pt x="122" y="1"/>
                </a:lnTo>
                <a:lnTo>
                  <a:pt x="136" y="0"/>
                </a:lnTo>
                <a:close/>
              </a:path>
            </a:pathLst>
          </a:custGeom>
          <a:solidFill>
            <a:srgbClr val="B72221"/>
          </a:solidFill>
          <a:ln w="28575">
            <a:solidFill>
              <a:srgbClr val="B7222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62F7E476-58B4-4E44-923F-943FC6AD28F9}"/>
              </a:ext>
            </a:extLst>
          </p:cNvPr>
          <p:cNvSpPr>
            <a:spLocks/>
          </p:cNvSpPr>
          <p:nvPr/>
        </p:nvSpPr>
        <p:spPr bwMode="auto">
          <a:xfrm>
            <a:off x="5011669" y="3386138"/>
            <a:ext cx="1974850" cy="439738"/>
          </a:xfrm>
          <a:custGeom>
            <a:avLst/>
            <a:gdLst>
              <a:gd name="T0" fmla="*/ 137 w 3731"/>
              <a:gd name="T1" fmla="*/ 0 h 830"/>
              <a:gd name="T2" fmla="*/ 3596 w 3731"/>
              <a:gd name="T3" fmla="*/ 0 h 830"/>
              <a:gd name="T4" fmla="*/ 3609 w 3731"/>
              <a:gd name="T5" fmla="*/ 1 h 830"/>
              <a:gd name="T6" fmla="*/ 3622 w 3731"/>
              <a:gd name="T7" fmla="*/ 3 h 830"/>
              <a:gd name="T8" fmla="*/ 3636 w 3731"/>
              <a:gd name="T9" fmla="*/ 6 h 830"/>
              <a:gd name="T10" fmla="*/ 3648 w 3731"/>
              <a:gd name="T11" fmla="*/ 10 h 830"/>
              <a:gd name="T12" fmla="*/ 3660 w 3731"/>
              <a:gd name="T13" fmla="*/ 16 h 830"/>
              <a:gd name="T14" fmla="*/ 3671 w 3731"/>
              <a:gd name="T15" fmla="*/ 24 h 830"/>
              <a:gd name="T16" fmla="*/ 3681 w 3731"/>
              <a:gd name="T17" fmla="*/ 31 h 830"/>
              <a:gd name="T18" fmla="*/ 3691 w 3731"/>
              <a:gd name="T19" fmla="*/ 41 h 830"/>
              <a:gd name="T20" fmla="*/ 3700 w 3731"/>
              <a:gd name="T21" fmla="*/ 50 h 830"/>
              <a:gd name="T22" fmla="*/ 3708 w 3731"/>
              <a:gd name="T23" fmla="*/ 60 h 830"/>
              <a:gd name="T24" fmla="*/ 3715 w 3731"/>
              <a:gd name="T25" fmla="*/ 72 h 830"/>
              <a:gd name="T26" fmla="*/ 3720 w 3731"/>
              <a:gd name="T27" fmla="*/ 83 h 830"/>
              <a:gd name="T28" fmla="*/ 3725 w 3731"/>
              <a:gd name="T29" fmla="*/ 96 h 830"/>
              <a:gd name="T30" fmla="*/ 3729 w 3731"/>
              <a:gd name="T31" fmla="*/ 109 h 830"/>
              <a:gd name="T32" fmla="*/ 3731 w 3731"/>
              <a:gd name="T33" fmla="*/ 123 h 830"/>
              <a:gd name="T34" fmla="*/ 3731 w 3731"/>
              <a:gd name="T35" fmla="*/ 136 h 830"/>
              <a:gd name="T36" fmla="*/ 3731 w 3731"/>
              <a:gd name="T37" fmla="*/ 830 h 830"/>
              <a:gd name="T38" fmla="*/ 0 w 3731"/>
              <a:gd name="T39" fmla="*/ 830 h 830"/>
              <a:gd name="T40" fmla="*/ 0 w 3731"/>
              <a:gd name="T41" fmla="*/ 136 h 830"/>
              <a:gd name="T42" fmla="*/ 0 w 3731"/>
              <a:gd name="T43" fmla="*/ 123 h 830"/>
              <a:gd name="T44" fmla="*/ 2 w 3731"/>
              <a:gd name="T45" fmla="*/ 109 h 830"/>
              <a:gd name="T46" fmla="*/ 6 w 3731"/>
              <a:gd name="T47" fmla="*/ 96 h 830"/>
              <a:gd name="T48" fmla="*/ 11 w 3731"/>
              <a:gd name="T49" fmla="*/ 83 h 830"/>
              <a:gd name="T50" fmla="*/ 16 w 3731"/>
              <a:gd name="T51" fmla="*/ 72 h 830"/>
              <a:gd name="T52" fmla="*/ 23 w 3731"/>
              <a:gd name="T53" fmla="*/ 60 h 830"/>
              <a:gd name="T54" fmla="*/ 31 w 3731"/>
              <a:gd name="T55" fmla="*/ 50 h 830"/>
              <a:gd name="T56" fmla="*/ 40 w 3731"/>
              <a:gd name="T57" fmla="*/ 41 h 830"/>
              <a:gd name="T58" fmla="*/ 50 w 3731"/>
              <a:gd name="T59" fmla="*/ 31 h 830"/>
              <a:gd name="T60" fmla="*/ 60 w 3731"/>
              <a:gd name="T61" fmla="*/ 24 h 830"/>
              <a:gd name="T62" fmla="*/ 71 w 3731"/>
              <a:gd name="T63" fmla="*/ 16 h 830"/>
              <a:gd name="T64" fmla="*/ 83 w 3731"/>
              <a:gd name="T65" fmla="*/ 10 h 830"/>
              <a:gd name="T66" fmla="*/ 96 w 3731"/>
              <a:gd name="T67" fmla="*/ 6 h 830"/>
              <a:gd name="T68" fmla="*/ 109 w 3731"/>
              <a:gd name="T69" fmla="*/ 3 h 830"/>
              <a:gd name="T70" fmla="*/ 122 w 3731"/>
              <a:gd name="T71" fmla="*/ 1 h 830"/>
              <a:gd name="T72" fmla="*/ 137 w 3731"/>
              <a:gd name="T73" fmla="*/ 0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731" h="830">
                <a:moveTo>
                  <a:pt x="137" y="0"/>
                </a:moveTo>
                <a:lnTo>
                  <a:pt x="3596" y="0"/>
                </a:lnTo>
                <a:lnTo>
                  <a:pt x="3609" y="1"/>
                </a:lnTo>
                <a:lnTo>
                  <a:pt x="3622" y="3"/>
                </a:lnTo>
                <a:lnTo>
                  <a:pt x="3636" y="6"/>
                </a:lnTo>
                <a:lnTo>
                  <a:pt x="3648" y="10"/>
                </a:lnTo>
                <a:lnTo>
                  <a:pt x="3660" y="16"/>
                </a:lnTo>
                <a:lnTo>
                  <a:pt x="3671" y="24"/>
                </a:lnTo>
                <a:lnTo>
                  <a:pt x="3681" y="31"/>
                </a:lnTo>
                <a:lnTo>
                  <a:pt x="3691" y="41"/>
                </a:lnTo>
                <a:lnTo>
                  <a:pt x="3700" y="50"/>
                </a:lnTo>
                <a:lnTo>
                  <a:pt x="3708" y="60"/>
                </a:lnTo>
                <a:lnTo>
                  <a:pt x="3715" y="72"/>
                </a:lnTo>
                <a:lnTo>
                  <a:pt x="3720" y="83"/>
                </a:lnTo>
                <a:lnTo>
                  <a:pt x="3725" y="96"/>
                </a:lnTo>
                <a:lnTo>
                  <a:pt x="3729" y="109"/>
                </a:lnTo>
                <a:lnTo>
                  <a:pt x="3731" y="123"/>
                </a:lnTo>
                <a:lnTo>
                  <a:pt x="3731" y="136"/>
                </a:lnTo>
                <a:lnTo>
                  <a:pt x="3731" y="830"/>
                </a:lnTo>
                <a:lnTo>
                  <a:pt x="0" y="830"/>
                </a:lnTo>
                <a:lnTo>
                  <a:pt x="0" y="136"/>
                </a:lnTo>
                <a:lnTo>
                  <a:pt x="0" y="123"/>
                </a:lnTo>
                <a:lnTo>
                  <a:pt x="2" y="109"/>
                </a:lnTo>
                <a:lnTo>
                  <a:pt x="6" y="96"/>
                </a:lnTo>
                <a:lnTo>
                  <a:pt x="11" y="83"/>
                </a:lnTo>
                <a:lnTo>
                  <a:pt x="16" y="72"/>
                </a:lnTo>
                <a:lnTo>
                  <a:pt x="23" y="60"/>
                </a:lnTo>
                <a:lnTo>
                  <a:pt x="31" y="50"/>
                </a:lnTo>
                <a:lnTo>
                  <a:pt x="40" y="41"/>
                </a:lnTo>
                <a:lnTo>
                  <a:pt x="50" y="31"/>
                </a:lnTo>
                <a:lnTo>
                  <a:pt x="60" y="24"/>
                </a:lnTo>
                <a:lnTo>
                  <a:pt x="71" y="16"/>
                </a:lnTo>
                <a:lnTo>
                  <a:pt x="83" y="10"/>
                </a:lnTo>
                <a:lnTo>
                  <a:pt x="96" y="6"/>
                </a:lnTo>
                <a:lnTo>
                  <a:pt x="109" y="3"/>
                </a:lnTo>
                <a:lnTo>
                  <a:pt x="122" y="1"/>
                </a:lnTo>
                <a:lnTo>
                  <a:pt x="137" y="0"/>
                </a:lnTo>
                <a:close/>
              </a:path>
            </a:pathLst>
          </a:custGeom>
          <a:solidFill>
            <a:srgbClr val="038A4F"/>
          </a:solidFill>
          <a:ln w="28575">
            <a:solidFill>
              <a:srgbClr val="038A4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7076C692-7B25-47F4-B98B-4D6EAFD8123F}"/>
              </a:ext>
            </a:extLst>
          </p:cNvPr>
          <p:cNvSpPr>
            <a:spLocks/>
          </p:cNvSpPr>
          <p:nvPr/>
        </p:nvSpPr>
        <p:spPr bwMode="auto">
          <a:xfrm>
            <a:off x="7353231" y="3386138"/>
            <a:ext cx="1974850" cy="439738"/>
          </a:xfrm>
          <a:custGeom>
            <a:avLst/>
            <a:gdLst>
              <a:gd name="T0" fmla="*/ 136 w 3731"/>
              <a:gd name="T1" fmla="*/ 0 h 830"/>
              <a:gd name="T2" fmla="*/ 3595 w 3731"/>
              <a:gd name="T3" fmla="*/ 0 h 830"/>
              <a:gd name="T4" fmla="*/ 3609 w 3731"/>
              <a:gd name="T5" fmla="*/ 1 h 830"/>
              <a:gd name="T6" fmla="*/ 3622 w 3731"/>
              <a:gd name="T7" fmla="*/ 3 h 830"/>
              <a:gd name="T8" fmla="*/ 3635 w 3731"/>
              <a:gd name="T9" fmla="*/ 6 h 830"/>
              <a:gd name="T10" fmla="*/ 3647 w 3731"/>
              <a:gd name="T11" fmla="*/ 10 h 830"/>
              <a:gd name="T12" fmla="*/ 3660 w 3731"/>
              <a:gd name="T13" fmla="*/ 16 h 830"/>
              <a:gd name="T14" fmla="*/ 3672 w 3731"/>
              <a:gd name="T15" fmla="*/ 24 h 830"/>
              <a:gd name="T16" fmla="*/ 3681 w 3731"/>
              <a:gd name="T17" fmla="*/ 31 h 830"/>
              <a:gd name="T18" fmla="*/ 3691 w 3731"/>
              <a:gd name="T19" fmla="*/ 41 h 830"/>
              <a:gd name="T20" fmla="*/ 3701 w 3731"/>
              <a:gd name="T21" fmla="*/ 50 h 830"/>
              <a:gd name="T22" fmla="*/ 3708 w 3731"/>
              <a:gd name="T23" fmla="*/ 60 h 830"/>
              <a:gd name="T24" fmla="*/ 3715 w 3731"/>
              <a:gd name="T25" fmla="*/ 72 h 830"/>
              <a:gd name="T26" fmla="*/ 3720 w 3731"/>
              <a:gd name="T27" fmla="*/ 83 h 830"/>
              <a:gd name="T28" fmla="*/ 3725 w 3731"/>
              <a:gd name="T29" fmla="*/ 96 h 830"/>
              <a:gd name="T30" fmla="*/ 3728 w 3731"/>
              <a:gd name="T31" fmla="*/ 109 h 830"/>
              <a:gd name="T32" fmla="*/ 3731 w 3731"/>
              <a:gd name="T33" fmla="*/ 123 h 830"/>
              <a:gd name="T34" fmla="*/ 3731 w 3731"/>
              <a:gd name="T35" fmla="*/ 136 h 830"/>
              <a:gd name="T36" fmla="*/ 3731 w 3731"/>
              <a:gd name="T37" fmla="*/ 830 h 830"/>
              <a:gd name="T38" fmla="*/ 0 w 3731"/>
              <a:gd name="T39" fmla="*/ 830 h 830"/>
              <a:gd name="T40" fmla="*/ 0 w 3731"/>
              <a:gd name="T41" fmla="*/ 136 h 830"/>
              <a:gd name="T42" fmla="*/ 0 w 3731"/>
              <a:gd name="T43" fmla="*/ 123 h 830"/>
              <a:gd name="T44" fmla="*/ 2 w 3731"/>
              <a:gd name="T45" fmla="*/ 109 h 830"/>
              <a:gd name="T46" fmla="*/ 6 w 3731"/>
              <a:gd name="T47" fmla="*/ 96 h 830"/>
              <a:gd name="T48" fmla="*/ 11 w 3731"/>
              <a:gd name="T49" fmla="*/ 83 h 830"/>
              <a:gd name="T50" fmla="*/ 16 w 3731"/>
              <a:gd name="T51" fmla="*/ 72 h 830"/>
              <a:gd name="T52" fmla="*/ 23 w 3731"/>
              <a:gd name="T53" fmla="*/ 60 h 830"/>
              <a:gd name="T54" fmla="*/ 31 w 3731"/>
              <a:gd name="T55" fmla="*/ 50 h 830"/>
              <a:gd name="T56" fmla="*/ 40 w 3731"/>
              <a:gd name="T57" fmla="*/ 41 h 830"/>
              <a:gd name="T58" fmla="*/ 49 w 3731"/>
              <a:gd name="T59" fmla="*/ 31 h 830"/>
              <a:gd name="T60" fmla="*/ 60 w 3731"/>
              <a:gd name="T61" fmla="*/ 24 h 830"/>
              <a:gd name="T62" fmla="*/ 71 w 3731"/>
              <a:gd name="T63" fmla="*/ 16 h 830"/>
              <a:gd name="T64" fmla="*/ 83 w 3731"/>
              <a:gd name="T65" fmla="*/ 10 h 830"/>
              <a:gd name="T66" fmla="*/ 95 w 3731"/>
              <a:gd name="T67" fmla="*/ 6 h 830"/>
              <a:gd name="T68" fmla="*/ 109 w 3731"/>
              <a:gd name="T69" fmla="*/ 3 h 830"/>
              <a:gd name="T70" fmla="*/ 122 w 3731"/>
              <a:gd name="T71" fmla="*/ 1 h 830"/>
              <a:gd name="T72" fmla="*/ 136 w 3731"/>
              <a:gd name="T73" fmla="*/ 0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731" h="830">
                <a:moveTo>
                  <a:pt x="136" y="0"/>
                </a:moveTo>
                <a:lnTo>
                  <a:pt x="3595" y="0"/>
                </a:lnTo>
                <a:lnTo>
                  <a:pt x="3609" y="1"/>
                </a:lnTo>
                <a:lnTo>
                  <a:pt x="3622" y="3"/>
                </a:lnTo>
                <a:lnTo>
                  <a:pt x="3635" y="6"/>
                </a:lnTo>
                <a:lnTo>
                  <a:pt x="3647" y="10"/>
                </a:lnTo>
                <a:lnTo>
                  <a:pt x="3660" y="16"/>
                </a:lnTo>
                <a:lnTo>
                  <a:pt x="3672" y="24"/>
                </a:lnTo>
                <a:lnTo>
                  <a:pt x="3681" y="31"/>
                </a:lnTo>
                <a:lnTo>
                  <a:pt x="3691" y="41"/>
                </a:lnTo>
                <a:lnTo>
                  <a:pt x="3701" y="50"/>
                </a:lnTo>
                <a:lnTo>
                  <a:pt x="3708" y="60"/>
                </a:lnTo>
                <a:lnTo>
                  <a:pt x="3715" y="72"/>
                </a:lnTo>
                <a:lnTo>
                  <a:pt x="3720" y="83"/>
                </a:lnTo>
                <a:lnTo>
                  <a:pt x="3725" y="96"/>
                </a:lnTo>
                <a:lnTo>
                  <a:pt x="3728" y="109"/>
                </a:lnTo>
                <a:lnTo>
                  <a:pt x="3731" y="123"/>
                </a:lnTo>
                <a:lnTo>
                  <a:pt x="3731" y="136"/>
                </a:lnTo>
                <a:lnTo>
                  <a:pt x="3731" y="830"/>
                </a:lnTo>
                <a:lnTo>
                  <a:pt x="0" y="830"/>
                </a:lnTo>
                <a:lnTo>
                  <a:pt x="0" y="136"/>
                </a:lnTo>
                <a:lnTo>
                  <a:pt x="0" y="123"/>
                </a:lnTo>
                <a:lnTo>
                  <a:pt x="2" y="109"/>
                </a:lnTo>
                <a:lnTo>
                  <a:pt x="6" y="96"/>
                </a:lnTo>
                <a:lnTo>
                  <a:pt x="11" y="83"/>
                </a:lnTo>
                <a:lnTo>
                  <a:pt x="16" y="72"/>
                </a:lnTo>
                <a:lnTo>
                  <a:pt x="23" y="60"/>
                </a:lnTo>
                <a:lnTo>
                  <a:pt x="31" y="50"/>
                </a:lnTo>
                <a:lnTo>
                  <a:pt x="40" y="41"/>
                </a:lnTo>
                <a:lnTo>
                  <a:pt x="49" y="31"/>
                </a:lnTo>
                <a:lnTo>
                  <a:pt x="60" y="24"/>
                </a:lnTo>
                <a:lnTo>
                  <a:pt x="71" y="16"/>
                </a:lnTo>
                <a:lnTo>
                  <a:pt x="83" y="10"/>
                </a:lnTo>
                <a:lnTo>
                  <a:pt x="95" y="6"/>
                </a:lnTo>
                <a:lnTo>
                  <a:pt x="109" y="3"/>
                </a:lnTo>
                <a:lnTo>
                  <a:pt x="122" y="1"/>
                </a:lnTo>
                <a:lnTo>
                  <a:pt x="136" y="0"/>
                </a:lnTo>
                <a:close/>
              </a:path>
            </a:pathLst>
          </a:custGeom>
          <a:solidFill>
            <a:srgbClr val="722059"/>
          </a:solidFill>
          <a:ln w="28575">
            <a:solidFill>
              <a:srgbClr val="722059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BC5F0EEB-D5E5-4C2E-97CB-E587AE811F8F}"/>
              </a:ext>
            </a:extLst>
          </p:cNvPr>
          <p:cNvSpPr>
            <a:spLocks/>
          </p:cNvSpPr>
          <p:nvPr/>
        </p:nvSpPr>
        <p:spPr bwMode="auto">
          <a:xfrm>
            <a:off x="9694794" y="3386138"/>
            <a:ext cx="1974850" cy="439738"/>
          </a:xfrm>
          <a:custGeom>
            <a:avLst/>
            <a:gdLst>
              <a:gd name="T0" fmla="*/ 136 w 3731"/>
              <a:gd name="T1" fmla="*/ 0 h 830"/>
              <a:gd name="T2" fmla="*/ 3595 w 3731"/>
              <a:gd name="T3" fmla="*/ 0 h 830"/>
              <a:gd name="T4" fmla="*/ 3609 w 3731"/>
              <a:gd name="T5" fmla="*/ 1 h 830"/>
              <a:gd name="T6" fmla="*/ 3622 w 3731"/>
              <a:gd name="T7" fmla="*/ 3 h 830"/>
              <a:gd name="T8" fmla="*/ 3635 w 3731"/>
              <a:gd name="T9" fmla="*/ 6 h 830"/>
              <a:gd name="T10" fmla="*/ 3647 w 3731"/>
              <a:gd name="T11" fmla="*/ 10 h 830"/>
              <a:gd name="T12" fmla="*/ 3659 w 3731"/>
              <a:gd name="T13" fmla="*/ 16 h 830"/>
              <a:gd name="T14" fmla="*/ 3671 w 3731"/>
              <a:gd name="T15" fmla="*/ 24 h 830"/>
              <a:gd name="T16" fmla="*/ 3681 w 3731"/>
              <a:gd name="T17" fmla="*/ 31 h 830"/>
              <a:gd name="T18" fmla="*/ 3691 w 3731"/>
              <a:gd name="T19" fmla="*/ 41 h 830"/>
              <a:gd name="T20" fmla="*/ 3700 w 3731"/>
              <a:gd name="T21" fmla="*/ 50 h 830"/>
              <a:gd name="T22" fmla="*/ 3708 w 3731"/>
              <a:gd name="T23" fmla="*/ 60 h 830"/>
              <a:gd name="T24" fmla="*/ 3715 w 3731"/>
              <a:gd name="T25" fmla="*/ 72 h 830"/>
              <a:gd name="T26" fmla="*/ 3721 w 3731"/>
              <a:gd name="T27" fmla="*/ 83 h 830"/>
              <a:gd name="T28" fmla="*/ 3725 w 3731"/>
              <a:gd name="T29" fmla="*/ 96 h 830"/>
              <a:gd name="T30" fmla="*/ 3728 w 3731"/>
              <a:gd name="T31" fmla="*/ 109 h 830"/>
              <a:gd name="T32" fmla="*/ 3731 w 3731"/>
              <a:gd name="T33" fmla="*/ 123 h 830"/>
              <a:gd name="T34" fmla="*/ 3731 w 3731"/>
              <a:gd name="T35" fmla="*/ 136 h 830"/>
              <a:gd name="T36" fmla="*/ 3731 w 3731"/>
              <a:gd name="T37" fmla="*/ 830 h 830"/>
              <a:gd name="T38" fmla="*/ 0 w 3731"/>
              <a:gd name="T39" fmla="*/ 830 h 830"/>
              <a:gd name="T40" fmla="*/ 0 w 3731"/>
              <a:gd name="T41" fmla="*/ 136 h 830"/>
              <a:gd name="T42" fmla="*/ 0 w 3731"/>
              <a:gd name="T43" fmla="*/ 123 h 830"/>
              <a:gd name="T44" fmla="*/ 2 w 3731"/>
              <a:gd name="T45" fmla="*/ 109 h 830"/>
              <a:gd name="T46" fmla="*/ 6 w 3731"/>
              <a:gd name="T47" fmla="*/ 96 h 830"/>
              <a:gd name="T48" fmla="*/ 10 w 3731"/>
              <a:gd name="T49" fmla="*/ 83 h 830"/>
              <a:gd name="T50" fmla="*/ 17 w 3731"/>
              <a:gd name="T51" fmla="*/ 72 h 830"/>
              <a:gd name="T52" fmla="*/ 23 w 3731"/>
              <a:gd name="T53" fmla="*/ 60 h 830"/>
              <a:gd name="T54" fmla="*/ 31 w 3731"/>
              <a:gd name="T55" fmla="*/ 50 h 830"/>
              <a:gd name="T56" fmla="*/ 39 w 3731"/>
              <a:gd name="T57" fmla="*/ 41 h 830"/>
              <a:gd name="T58" fmla="*/ 49 w 3731"/>
              <a:gd name="T59" fmla="*/ 31 h 830"/>
              <a:gd name="T60" fmla="*/ 60 w 3731"/>
              <a:gd name="T61" fmla="*/ 24 h 830"/>
              <a:gd name="T62" fmla="*/ 71 w 3731"/>
              <a:gd name="T63" fmla="*/ 16 h 830"/>
              <a:gd name="T64" fmla="*/ 83 w 3731"/>
              <a:gd name="T65" fmla="*/ 10 h 830"/>
              <a:gd name="T66" fmla="*/ 95 w 3731"/>
              <a:gd name="T67" fmla="*/ 6 h 830"/>
              <a:gd name="T68" fmla="*/ 108 w 3731"/>
              <a:gd name="T69" fmla="*/ 3 h 830"/>
              <a:gd name="T70" fmla="*/ 122 w 3731"/>
              <a:gd name="T71" fmla="*/ 1 h 830"/>
              <a:gd name="T72" fmla="*/ 136 w 3731"/>
              <a:gd name="T73" fmla="*/ 0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731" h="830">
                <a:moveTo>
                  <a:pt x="136" y="0"/>
                </a:moveTo>
                <a:lnTo>
                  <a:pt x="3595" y="0"/>
                </a:lnTo>
                <a:lnTo>
                  <a:pt x="3609" y="1"/>
                </a:lnTo>
                <a:lnTo>
                  <a:pt x="3622" y="3"/>
                </a:lnTo>
                <a:lnTo>
                  <a:pt x="3635" y="6"/>
                </a:lnTo>
                <a:lnTo>
                  <a:pt x="3647" y="10"/>
                </a:lnTo>
                <a:lnTo>
                  <a:pt x="3659" y="16"/>
                </a:lnTo>
                <a:lnTo>
                  <a:pt x="3671" y="24"/>
                </a:lnTo>
                <a:lnTo>
                  <a:pt x="3681" y="31"/>
                </a:lnTo>
                <a:lnTo>
                  <a:pt x="3691" y="41"/>
                </a:lnTo>
                <a:lnTo>
                  <a:pt x="3700" y="50"/>
                </a:lnTo>
                <a:lnTo>
                  <a:pt x="3708" y="60"/>
                </a:lnTo>
                <a:lnTo>
                  <a:pt x="3715" y="72"/>
                </a:lnTo>
                <a:lnTo>
                  <a:pt x="3721" y="83"/>
                </a:lnTo>
                <a:lnTo>
                  <a:pt x="3725" y="96"/>
                </a:lnTo>
                <a:lnTo>
                  <a:pt x="3728" y="109"/>
                </a:lnTo>
                <a:lnTo>
                  <a:pt x="3731" y="123"/>
                </a:lnTo>
                <a:lnTo>
                  <a:pt x="3731" y="136"/>
                </a:lnTo>
                <a:lnTo>
                  <a:pt x="3731" y="830"/>
                </a:lnTo>
                <a:lnTo>
                  <a:pt x="0" y="830"/>
                </a:lnTo>
                <a:lnTo>
                  <a:pt x="0" y="136"/>
                </a:lnTo>
                <a:lnTo>
                  <a:pt x="0" y="123"/>
                </a:lnTo>
                <a:lnTo>
                  <a:pt x="2" y="109"/>
                </a:lnTo>
                <a:lnTo>
                  <a:pt x="6" y="96"/>
                </a:lnTo>
                <a:lnTo>
                  <a:pt x="10" y="83"/>
                </a:lnTo>
                <a:lnTo>
                  <a:pt x="17" y="72"/>
                </a:lnTo>
                <a:lnTo>
                  <a:pt x="23" y="60"/>
                </a:lnTo>
                <a:lnTo>
                  <a:pt x="31" y="50"/>
                </a:lnTo>
                <a:lnTo>
                  <a:pt x="39" y="41"/>
                </a:lnTo>
                <a:lnTo>
                  <a:pt x="49" y="31"/>
                </a:lnTo>
                <a:lnTo>
                  <a:pt x="60" y="24"/>
                </a:lnTo>
                <a:lnTo>
                  <a:pt x="71" y="16"/>
                </a:lnTo>
                <a:lnTo>
                  <a:pt x="83" y="10"/>
                </a:lnTo>
                <a:lnTo>
                  <a:pt x="95" y="6"/>
                </a:lnTo>
                <a:lnTo>
                  <a:pt x="108" y="3"/>
                </a:lnTo>
                <a:lnTo>
                  <a:pt x="122" y="1"/>
                </a:lnTo>
                <a:lnTo>
                  <a:pt x="136" y="0"/>
                </a:lnTo>
                <a:close/>
              </a:path>
            </a:pathLst>
          </a:custGeom>
          <a:solidFill>
            <a:srgbClr val="6699CC"/>
          </a:solidFill>
          <a:ln w="28575">
            <a:solidFill>
              <a:srgbClr val="6699CC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3B2664A6-7BC2-43E1-B789-DEEA6AC39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1144" y="833438"/>
            <a:ext cx="19050" cy="1573213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F81C1209-A599-40DA-9BA2-66B840E6B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1144" y="2957513"/>
            <a:ext cx="19050" cy="228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644F2926-E3FF-484A-A9E7-5381EC63F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9569" y="3186113"/>
            <a:ext cx="19050" cy="200025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1981484C-77AA-4F97-AC27-7ECA978C4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1131" y="3186113"/>
            <a:ext cx="19050" cy="200025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1A3ADA40-F3C9-4232-BD21-F7E2EF4C22FF}"/>
              </a:ext>
            </a:extLst>
          </p:cNvPr>
          <p:cNvSpPr>
            <a:spLocks noEditPoints="1"/>
          </p:cNvSpPr>
          <p:nvPr/>
        </p:nvSpPr>
        <p:spPr bwMode="auto">
          <a:xfrm>
            <a:off x="3648006" y="3176588"/>
            <a:ext cx="7008813" cy="209550"/>
          </a:xfrm>
          <a:custGeom>
            <a:avLst/>
            <a:gdLst>
              <a:gd name="T0" fmla="*/ 0 w 13245"/>
              <a:gd name="T1" fmla="*/ 396 h 396"/>
              <a:gd name="T2" fmla="*/ 0 w 13245"/>
              <a:gd name="T3" fmla="*/ 18 h 396"/>
              <a:gd name="T4" fmla="*/ 36 w 13245"/>
              <a:gd name="T5" fmla="*/ 18 h 396"/>
              <a:gd name="T6" fmla="*/ 36 w 13245"/>
              <a:gd name="T7" fmla="*/ 396 h 396"/>
              <a:gd name="T8" fmla="*/ 0 w 13245"/>
              <a:gd name="T9" fmla="*/ 396 h 396"/>
              <a:gd name="T10" fmla="*/ 0 w 13245"/>
              <a:gd name="T11" fmla="*/ 18 h 396"/>
              <a:gd name="T12" fmla="*/ 1 w 13245"/>
              <a:gd name="T13" fmla="*/ 0 h 396"/>
              <a:gd name="T14" fmla="*/ 18 w 13245"/>
              <a:gd name="T15" fmla="*/ 0 h 396"/>
              <a:gd name="T16" fmla="*/ 18 w 13245"/>
              <a:gd name="T17" fmla="*/ 18 h 396"/>
              <a:gd name="T18" fmla="*/ 0 w 13245"/>
              <a:gd name="T19" fmla="*/ 18 h 396"/>
              <a:gd name="T20" fmla="*/ 18 w 13245"/>
              <a:gd name="T21" fmla="*/ 0 h 396"/>
              <a:gd name="T22" fmla="*/ 13227 w 13245"/>
              <a:gd name="T23" fmla="*/ 0 h 396"/>
              <a:gd name="T24" fmla="*/ 13227 w 13245"/>
              <a:gd name="T25" fmla="*/ 36 h 396"/>
              <a:gd name="T26" fmla="*/ 18 w 13245"/>
              <a:gd name="T27" fmla="*/ 36 h 396"/>
              <a:gd name="T28" fmla="*/ 18 w 13245"/>
              <a:gd name="T29" fmla="*/ 0 h 396"/>
              <a:gd name="T30" fmla="*/ 13227 w 13245"/>
              <a:gd name="T31" fmla="*/ 0 h 396"/>
              <a:gd name="T32" fmla="*/ 13245 w 13245"/>
              <a:gd name="T33" fmla="*/ 0 h 396"/>
              <a:gd name="T34" fmla="*/ 13245 w 13245"/>
              <a:gd name="T35" fmla="*/ 18 h 396"/>
              <a:gd name="T36" fmla="*/ 13227 w 13245"/>
              <a:gd name="T37" fmla="*/ 18 h 396"/>
              <a:gd name="T38" fmla="*/ 13227 w 13245"/>
              <a:gd name="T39" fmla="*/ 0 h 396"/>
              <a:gd name="T40" fmla="*/ 13245 w 13245"/>
              <a:gd name="T41" fmla="*/ 18 h 396"/>
              <a:gd name="T42" fmla="*/ 13245 w 13245"/>
              <a:gd name="T43" fmla="*/ 396 h 396"/>
              <a:gd name="T44" fmla="*/ 13209 w 13245"/>
              <a:gd name="T45" fmla="*/ 396 h 396"/>
              <a:gd name="T46" fmla="*/ 13209 w 13245"/>
              <a:gd name="T47" fmla="*/ 18 h 396"/>
              <a:gd name="T48" fmla="*/ 13245 w 13245"/>
              <a:gd name="T49" fmla="*/ 18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245" h="396">
                <a:moveTo>
                  <a:pt x="0" y="396"/>
                </a:moveTo>
                <a:lnTo>
                  <a:pt x="0" y="18"/>
                </a:lnTo>
                <a:lnTo>
                  <a:pt x="36" y="18"/>
                </a:lnTo>
                <a:lnTo>
                  <a:pt x="36" y="396"/>
                </a:lnTo>
                <a:lnTo>
                  <a:pt x="0" y="396"/>
                </a:lnTo>
                <a:close/>
                <a:moveTo>
                  <a:pt x="0" y="18"/>
                </a:moveTo>
                <a:lnTo>
                  <a:pt x="1" y="0"/>
                </a:lnTo>
                <a:lnTo>
                  <a:pt x="18" y="0"/>
                </a:lnTo>
                <a:lnTo>
                  <a:pt x="18" y="18"/>
                </a:lnTo>
                <a:lnTo>
                  <a:pt x="0" y="18"/>
                </a:lnTo>
                <a:close/>
                <a:moveTo>
                  <a:pt x="18" y="0"/>
                </a:moveTo>
                <a:lnTo>
                  <a:pt x="13227" y="0"/>
                </a:lnTo>
                <a:lnTo>
                  <a:pt x="13227" y="36"/>
                </a:lnTo>
                <a:lnTo>
                  <a:pt x="18" y="36"/>
                </a:lnTo>
                <a:lnTo>
                  <a:pt x="18" y="0"/>
                </a:lnTo>
                <a:close/>
                <a:moveTo>
                  <a:pt x="13227" y="0"/>
                </a:moveTo>
                <a:lnTo>
                  <a:pt x="13245" y="0"/>
                </a:lnTo>
                <a:lnTo>
                  <a:pt x="13245" y="18"/>
                </a:lnTo>
                <a:lnTo>
                  <a:pt x="13227" y="18"/>
                </a:lnTo>
                <a:lnTo>
                  <a:pt x="13227" y="0"/>
                </a:lnTo>
                <a:close/>
                <a:moveTo>
                  <a:pt x="13245" y="18"/>
                </a:moveTo>
                <a:lnTo>
                  <a:pt x="13245" y="396"/>
                </a:lnTo>
                <a:lnTo>
                  <a:pt x="13209" y="396"/>
                </a:lnTo>
                <a:lnTo>
                  <a:pt x="13209" y="18"/>
                </a:lnTo>
                <a:lnTo>
                  <a:pt x="13245" y="18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E0BB1EA-6D53-40EF-AA74-E95434C54F67}"/>
              </a:ext>
            </a:extLst>
          </p:cNvPr>
          <p:cNvCxnSpPr/>
          <p:nvPr/>
        </p:nvCxnSpPr>
        <p:spPr>
          <a:xfrm>
            <a:off x="6415813" y="1268760"/>
            <a:ext cx="1490662" cy="0"/>
          </a:xfrm>
          <a:prstGeom prst="line">
            <a:avLst/>
          </a:prstGeom>
          <a:ln w="28575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BC22A8E-2607-48BC-A061-59BC2CDA2DEB}"/>
              </a:ext>
            </a:extLst>
          </p:cNvPr>
          <p:cNvCxnSpPr>
            <a:cxnSpLocks/>
          </p:cNvCxnSpPr>
          <p:nvPr/>
        </p:nvCxnSpPr>
        <p:spPr>
          <a:xfrm>
            <a:off x="6448357" y="1988840"/>
            <a:ext cx="731837" cy="0"/>
          </a:xfrm>
          <a:prstGeom prst="line">
            <a:avLst/>
          </a:prstGeom>
          <a:ln w="28575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48B84D1-B653-4D47-A1BB-49A4C30C6759}"/>
              </a:ext>
            </a:extLst>
          </p:cNvPr>
          <p:cNvSpPr txBox="1"/>
          <p:nvPr/>
        </p:nvSpPr>
        <p:spPr>
          <a:xfrm>
            <a:off x="6073408" y="404664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Junta Directiva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E5D5EB-1201-4933-9FB4-AC12B108590D}"/>
              </a:ext>
            </a:extLst>
          </p:cNvPr>
          <p:cNvSpPr txBox="1"/>
          <p:nvPr/>
        </p:nvSpPr>
        <p:spPr>
          <a:xfrm>
            <a:off x="4500494" y="1063774"/>
            <a:ext cx="187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Asesoría Financiera</a:t>
            </a:r>
          </a:p>
          <a:p>
            <a:pPr lvl="0" algn="ctr"/>
            <a:r>
              <a:rPr lang="es-E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2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Licda. </a:t>
            </a:r>
            <a:r>
              <a:rPr lang="es-ES" sz="12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Karol</a:t>
            </a:r>
            <a:r>
              <a:rPr lang="es-ES" sz="12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Quirós</a:t>
            </a:r>
            <a:endParaRPr lang="en-GB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34F0BA-4FB0-4994-BAFE-715C1CEF2B12}"/>
              </a:ext>
            </a:extLst>
          </p:cNvPr>
          <p:cNvSpPr txBox="1"/>
          <p:nvPr/>
        </p:nvSpPr>
        <p:spPr>
          <a:xfrm>
            <a:off x="7968287" y="1063774"/>
            <a:ext cx="187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Asesoría Legal</a:t>
            </a:r>
          </a:p>
          <a:p>
            <a:pPr lvl="0" algn="ctr"/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Licda. Karla Bonilla.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5FC60F-2056-45A7-8D3E-58B4C8BD3193}"/>
              </a:ext>
            </a:extLst>
          </p:cNvPr>
          <p:cNvSpPr txBox="1"/>
          <p:nvPr/>
        </p:nvSpPr>
        <p:spPr>
          <a:xfrm>
            <a:off x="4527480" y="1752749"/>
            <a:ext cx="187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Ocupacional</a:t>
            </a:r>
          </a:p>
          <a:p>
            <a:pPr lvl="0" algn="ctr"/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Ing. Edgar Cerdas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C57731-588B-411F-B608-1F906FC82DFA}"/>
              </a:ext>
            </a:extLst>
          </p:cNvPr>
          <p:cNvSpPr txBox="1"/>
          <p:nvPr/>
        </p:nvSpPr>
        <p:spPr>
          <a:xfrm>
            <a:off x="6092512" y="2457897"/>
            <a:ext cx="2141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Gerente General</a:t>
            </a:r>
          </a:p>
          <a:p>
            <a:pPr lvl="0" algn="ctr"/>
            <a:r>
              <a:rPr lang="es-E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Licda. Wendy Barrantes Z.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DF3225-15C5-4741-AF61-29330CC84520}"/>
              </a:ext>
            </a:extLst>
          </p:cNvPr>
          <p:cNvSpPr txBox="1"/>
          <p:nvPr/>
        </p:nvSpPr>
        <p:spPr>
          <a:xfrm>
            <a:off x="2690046" y="3492758"/>
            <a:ext cx="1954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RRHH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43B60D-852C-44FF-B719-79ED592822D8}"/>
              </a:ext>
            </a:extLst>
          </p:cNvPr>
          <p:cNvSpPr txBox="1"/>
          <p:nvPr/>
        </p:nvSpPr>
        <p:spPr>
          <a:xfrm>
            <a:off x="5021639" y="3492758"/>
            <a:ext cx="1954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Mercadeo &amp; Comercial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99F8FE-BD88-41C5-83BA-5984C0F640AE}"/>
              </a:ext>
            </a:extLst>
          </p:cNvPr>
          <p:cNvSpPr txBox="1"/>
          <p:nvPr/>
        </p:nvSpPr>
        <p:spPr>
          <a:xfrm>
            <a:off x="7358858" y="3492758"/>
            <a:ext cx="1954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Operativo</a:t>
            </a:r>
            <a:endParaRPr lang="es-ES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6C191B-9821-420F-A226-035628CF753F}"/>
              </a:ext>
            </a:extLst>
          </p:cNvPr>
          <p:cNvSpPr txBox="1"/>
          <p:nvPr/>
        </p:nvSpPr>
        <p:spPr>
          <a:xfrm>
            <a:off x="9704764" y="3492758"/>
            <a:ext cx="1954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Diseño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A83614-2056-4A37-9887-20DD304E4CB3}"/>
              </a:ext>
            </a:extLst>
          </p:cNvPr>
          <p:cNvSpPr txBox="1"/>
          <p:nvPr/>
        </p:nvSpPr>
        <p:spPr>
          <a:xfrm>
            <a:off x="2782818" y="4035426"/>
            <a:ext cx="1751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Coordinadora RRHH</a:t>
            </a:r>
          </a:p>
          <a:p>
            <a:pPr lvl="0" algn="ctr"/>
            <a:r>
              <a:rPr lang="pt-B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Licda. </a:t>
            </a:r>
          </a:p>
          <a:p>
            <a:pPr lvl="0" algn="ctr"/>
            <a:r>
              <a:rPr lang="pt-B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Marianela Brenes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0B7793-61DF-42A4-8928-04FADED9C29D}"/>
              </a:ext>
            </a:extLst>
          </p:cNvPr>
          <p:cNvSpPr txBox="1"/>
          <p:nvPr/>
        </p:nvSpPr>
        <p:spPr>
          <a:xfrm>
            <a:off x="5133112" y="4035426"/>
            <a:ext cx="1751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Coordinadora</a:t>
            </a:r>
            <a:endParaRPr lang="pt-BR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/>
            <a:r>
              <a:rPr lang="pt-BR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Licda</a:t>
            </a:r>
            <a:endParaRPr lang="pt-BR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/>
            <a:r>
              <a:rPr lang="pt-B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Wendy </a:t>
            </a:r>
            <a:r>
              <a:rPr lang="pt-BR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Barrantes</a:t>
            </a:r>
            <a:endParaRPr lang="pt-BR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B7F283-5428-4D75-83B1-6738DC5EE368}"/>
              </a:ext>
            </a:extLst>
          </p:cNvPr>
          <p:cNvSpPr txBox="1"/>
          <p:nvPr/>
        </p:nvSpPr>
        <p:spPr>
          <a:xfrm>
            <a:off x="5188448" y="5002213"/>
            <a:ext cx="175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Asistente Comercial </a:t>
            </a:r>
          </a:p>
          <a:p>
            <a:pPr lvl="0" algn="ctr"/>
            <a:r>
              <a:rPr lang="pt-B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Christopher Vargas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261B8C6-7442-47FE-8C13-92F9AC3789DA}"/>
              </a:ext>
            </a:extLst>
          </p:cNvPr>
          <p:cNvSpPr txBox="1"/>
          <p:nvPr/>
        </p:nvSpPr>
        <p:spPr>
          <a:xfrm>
            <a:off x="7502489" y="4090168"/>
            <a:ext cx="1742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Coordinadora</a:t>
            </a:r>
            <a:r>
              <a:rPr lang="pt-BR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Operativa</a:t>
            </a:r>
          </a:p>
          <a:p>
            <a:pPr lvl="0" algn="ctr"/>
            <a:r>
              <a:rPr lang="pt-B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Mónica Salazar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E541C5-A083-46C9-8A22-AAD298B26BDA}"/>
              </a:ext>
            </a:extLst>
          </p:cNvPr>
          <p:cNvSpPr txBox="1"/>
          <p:nvPr/>
        </p:nvSpPr>
        <p:spPr>
          <a:xfrm>
            <a:off x="7474674" y="5030776"/>
            <a:ext cx="174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Gestores</a:t>
            </a:r>
          </a:p>
          <a:p>
            <a:pPr lvl="0" algn="ctr"/>
            <a:r>
              <a:rPr lang="pt-B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Jose Gómez</a:t>
            </a:r>
          </a:p>
          <a:p>
            <a:pPr lvl="0" algn="ctr"/>
            <a:r>
              <a:rPr lang="pt-B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Gerardo </a:t>
            </a:r>
            <a:r>
              <a:rPr lang="pt-BR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Araya</a:t>
            </a:r>
            <a:endParaRPr lang="pt-BR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17147B2-0549-4DCB-B02B-E120B8BF275F}"/>
              </a:ext>
            </a:extLst>
          </p:cNvPr>
          <p:cNvSpPr txBox="1"/>
          <p:nvPr/>
        </p:nvSpPr>
        <p:spPr>
          <a:xfrm>
            <a:off x="272356" y="1340768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Nuestra</a:t>
            </a:r>
            <a:r>
              <a:rPr lang="en-US" sz="5400" b="1" dirty="0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r>
              <a:rPr lang="en-US" sz="5400" b="1" dirty="0" err="1">
                <a:solidFill>
                  <a:srgbClr val="E9552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Organización</a:t>
            </a:r>
            <a:endParaRPr lang="en-GB" sz="6000" b="1" dirty="0">
              <a:solidFill>
                <a:srgbClr val="E9552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1" name="Freeform 19">
            <a:extLst>
              <a:ext uri="{FF2B5EF4-FFF2-40B4-BE49-F238E27FC236}">
                <a16:creationId xmlns:a16="http://schemas.microsoft.com/office/drawing/2014/main" id="{6E60A582-16F0-428F-ACCA-045B5302D133}"/>
              </a:ext>
            </a:extLst>
          </p:cNvPr>
          <p:cNvSpPr>
            <a:spLocks/>
          </p:cNvSpPr>
          <p:nvPr/>
        </p:nvSpPr>
        <p:spPr bwMode="auto">
          <a:xfrm>
            <a:off x="9840405" y="4014713"/>
            <a:ext cx="1752600" cy="552450"/>
          </a:xfrm>
          <a:custGeom>
            <a:avLst/>
            <a:gdLst>
              <a:gd name="T0" fmla="*/ 3174 w 3310"/>
              <a:gd name="T1" fmla="*/ 0 h 1042"/>
              <a:gd name="T2" fmla="*/ 3202 w 3310"/>
              <a:gd name="T3" fmla="*/ 3 h 1042"/>
              <a:gd name="T4" fmla="*/ 3227 w 3310"/>
              <a:gd name="T5" fmla="*/ 10 h 1042"/>
              <a:gd name="T6" fmla="*/ 3250 w 3310"/>
              <a:gd name="T7" fmla="*/ 24 h 1042"/>
              <a:gd name="T8" fmla="*/ 3270 w 3310"/>
              <a:gd name="T9" fmla="*/ 41 h 1042"/>
              <a:gd name="T10" fmla="*/ 3287 w 3310"/>
              <a:gd name="T11" fmla="*/ 60 h 1042"/>
              <a:gd name="T12" fmla="*/ 3299 w 3310"/>
              <a:gd name="T13" fmla="*/ 83 h 1042"/>
              <a:gd name="T14" fmla="*/ 3308 w 3310"/>
              <a:gd name="T15" fmla="*/ 109 h 1042"/>
              <a:gd name="T16" fmla="*/ 3310 w 3310"/>
              <a:gd name="T17" fmla="*/ 136 h 1042"/>
              <a:gd name="T18" fmla="*/ 3310 w 3310"/>
              <a:gd name="T19" fmla="*/ 920 h 1042"/>
              <a:gd name="T20" fmla="*/ 3304 w 3310"/>
              <a:gd name="T21" fmla="*/ 947 h 1042"/>
              <a:gd name="T22" fmla="*/ 3295 w 3310"/>
              <a:gd name="T23" fmla="*/ 971 h 1042"/>
              <a:gd name="T24" fmla="*/ 3279 w 3310"/>
              <a:gd name="T25" fmla="*/ 992 h 1042"/>
              <a:gd name="T26" fmla="*/ 3261 w 3310"/>
              <a:gd name="T27" fmla="*/ 1011 h 1042"/>
              <a:gd name="T28" fmla="*/ 3239 w 3310"/>
              <a:gd name="T29" fmla="*/ 1025 h 1042"/>
              <a:gd name="T30" fmla="*/ 3215 w 3310"/>
              <a:gd name="T31" fmla="*/ 1036 h 1042"/>
              <a:gd name="T32" fmla="*/ 3188 w 3310"/>
              <a:gd name="T33" fmla="*/ 1041 h 1042"/>
              <a:gd name="T34" fmla="*/ 136 w 3310"/>
              <a:gd name="T35" fmla="*/ 1042 h 1042"/>
              <a:gd name="T36" fmla="*/ 109 w 3310"/>
              <a:gd name="T37" fmla="*/ 1039 h 1042"/>
              <a:gd name="T38" fmla="*/ 83 w 3310"/>
              <a:gd name="T39" fmla="*/ 1031 h 1042"/>
              <a:gd name="T40" fmla="*/ 60 w 3310"/>
              <a:gd name="T41" fmla="*/ 1019 h 1042"/>
              <a:gd name="T42" fmla="*/ 40 w 3310"/>
              <a:gd name="T43" fmla="*/ 1002 h 1042"/>
              <a:gd name="T44" fmla="*/ 23 w 3310"/>
              <a:gd name="T45" fmla="*/ 982 h 1042"/>
              <a:gd name="T46" fmla="*/ 11 w 3310"/>
              <a:gd name="T47" fmla="*/ 959 h 1042"/>
              <a:gd name="T48" fmla="*/ 2 w 3310"/>
              <a:gd name="T49" fmla="*/ 933 h 1042"/>
              <a:gd name="T50" fmla="*/ 0 w 3310"/>
              <a:gd name="T51" fmla="*/ 906 h 1042"/>
              <a:gd name="T52" fmla="*/ 1 w 3310"/>
              <a:gd name="T53" fmla="*/ 123 h 1042"/>
              <a:gd name="T54" fmla="*/ 6 w 3310"/>
              <a:gd name="T55" fmla="*/ 96 h 1042"/>
              <a:gd name="T56" fmla="*/ 17 w 3310"/>
              <a:gd name="T57" fmla="*/ 72 h 1042"/>
              <a:gd name="T58" fmla="*/ 31 w 3310"/>
              <a:gd name="T59" fmla="*/ 50 h 1042"/>
              <a:gd name="T60" fmla="*/ 49 w 3310"/>
              <a:gd name="T61" fmla="*/ 31 h 1042"/>
              <a:gd name="T62" fmla="*/ 71 w 3310"/>
              <a:gd name="T63" fmla="*/ 16 h 1042"/>
              <a:gd name="T64" fmla="*/ 95 w 3310"/>
              <a:gd name="T65" fmla="*/ 7 h 1042"/>
              <a:gd name="T66" fmla="*/ 122 w 3310"/>
              <a:gd name="T67" fmla="*/ 1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0" h="1042">
                <a:moveTo>
                  <a:pt x="136" y="0"/>
                </a:moveTo>
                <a:lnTo>
                  <a:pt x="3174" y="0"/>
                </a:lnTo>
                <a:lnTo>
                  <a:pt x="3188" y="1"/>
                </a:lnTo>
                <a:lnTo>
                  <a:pt x="3202" y="3"/>
                </a:lnTo>
                <a:lnTo>
                  <a:pt x="3215" y="7"/>
                </a:lnTo>
                <a:lnTo>
                  <a:pt x="3227" y="10"/>
                </a:lnTo>
                <a:lnTo>
                  <a:pt x="3239" y="16"/>
                </a:lnTo>
                <a:lnTo>
                  <a:pt x="3250" y="24"/>
                </a:lnTo>
                <a:lnTo>
                  <a:pt x="3261" y="31"/>
                </a:lnTo>
                <a:lnTo>
                  <a:pt x="3270" y="41"/>
                </a:lnTo>
                <a:lnTo>
                  <a:pt x="3279" y="50"/>
                </a:lnTo>
                <a:lnTo>
                  <a:pt x="3287" y="60"/>
                </a:lnTo>
                <a:lnTo>
                  <a:pt x="3295" y="72"/>
                </a:lnTo>
                <a:lnTo>
                  <a:pt x="3299" y="83"/>
                </a:lnTo>
                <a:lnTo>
                  <a:pt x="3304" y="96"/>
                </a:lnTo>
                <a:lnTo>
                  <a:pt x="3308" y="109"/>
                </a:lnTo>
                <a:lnTo>
                  <a:pt x="3310" y="123"/>
                </a:lnTo>
                <a:lnTo>
                  <a:pt x="3310" y="136"/>
                </a:lnTo>
                <a:lnTo>
                  <a:pt x="3310" y="906"/>
                </a:lnTo>
                <a:lnTo>
                  <a:pt x="3310" y="920"/>
                </a:lnTo>
                <a:lnTo>
                  <a:pt x="3308" y="933"/>
                </a:lnTo>
                <a:lnTo>
                  <a:pt x="3304" y="947"/>
                </a:lnTo>
                <a:lnTo>
                  <a:pt x="3299" y="959"/>
                </a:lnTo>
                <a:lnTo>
                  <a:pt x="3295" y="971"/>
                </a:lnTo>
                <a:lnTo>
                  <a:pt x="3287" y="982"/>
                </a:lnTo>
                <a:lnTo>
                  <a:pt x="3279" y="992"/>
                </a:lnTo>
                <a:lnTo>
                  <a:pt x="3270" y="1002"/>
                </a:lnTo>
                <a:lnTo>
                  <a:pt x="3261" y="1011"/>
                </a:lnTo>
                <a:lnTo>
                  <a:pt x="3250" y="1019"/>
                </a:lnTo>
                <a:lnTo>
                  <a:pt x="3239" y="1025"/>
                </a:lnTo>
                <a:lnTo>
                  <a:pt x="3227" y="1031"/>
                </a:lnTo>
                <a:lnTo>
                  <a:pt x="3215" y="1036"/>
                </a:lnTo>
                <a:lnTo>
                  <a:pt x="3202" y="1039"/>
                </a:lnTo>
                <a:lnTo>
                  <a:pt x="3188" y="1041"/>
                </a:lnTo>
                <a:lnTo>
                  <a:pt x="3174" y="1042"/>
                </a:lnTo>
                <a:lnTo>
                  <a:pt x="136" y="1042"/>
                </a:lnTo>
                <a:lnTo>
                  <a:pt x="122" y="1041"/>
                </a:lnTo>
                <a:lnTo>
                  <a:pt x="109" y="1039"/>
                </a:lnTo>
                <a:lnTo>
                  <a:pt x="95" y="1036"/>
                </a:lnTo>
                <a:lnTo>
                  <a:pt x="83" y="1031"/>
                </a:lnTo>
                <a:lnTo>
                  <a:pt x="71" y="1025"/>
                </a:lnTo>
                <a:lnTo>
                  <a:pt x="60" y="1019"/>
                </a:lnTo>
                <a:lnTo>
                  <a:pt x="49" y="1011"/>
                </a:lnTo>
                <a:lnTo>
                  <a:pt x="40" y="1002"/>
                </a:lnTo>
                <a:lnTo>
                  <a:pt x="31" y="992"/>
                </a:lnTo>
                <a:lnTo>
                  <a:pt x="23" y="982"/>
                </a:lnTo>
                <a:lnTo>
                  <a:pt x="17" y="971"/>
                </a:lnTo>
                <a:lnTo>
                  <a:pt x="11" y="959"/>
                </a:lnTo>
                <a:lnTo>
                  <a:pt x="6" y="947"/>
                </a:lnTo>
                <a:lnTo>
                  <a:pt x="2" y="933"/>
                </a:lnTo>
                <a:lnTo>
                  <a:pt x="1" y="920"/>
                </a:lnTo>
                <a:lnTo>
                  <a:pt x="0" y="906"/>
                </a:lnTo>
                <a:lnTo>
                  <a:pt x="0" y="136"/>
                </a:lnTo>
                <a:lnTo>
                  <a:pt x="1" y="123"/>
                </a:lnTo>
                <a:lnTo>
                  <a:pt x="2" y="109"/>
                </a:lnTo>
                <a:lnTo>
                  <a:pt x="6" y="96"/>
                </a:lnTo>
                <a:lnTo>
                  <a:pt x="11" y="83"/>
                </a:lnTo>
                <a:lnTo>
                  <a:pt x="17" y="72"/>
                </a:lnTo>
                <a:lnTo>
                  <a:pt x="23" y="60"/>
                </a:lnTo>
                <a:lnTo>
                  <a:pt x="31" y="50"/>
                </a:lnTo>
                <a:lnTo>
                  <a:pt x="40" y="41"/>
                </a:lnTo>
                <a:lnTo>
                  <a:pt x="49" y="31"/>
                </a:lnTo>
                <a:lnTo>
                  <a:pt x="60" y="24"/>
                </a:lnTo>
                <a:lnTo>
                  <a:pt x="71" y="16"/>
                </a:lnTo>
                <a:lnTo>
                  <a:pt x="83" y="10"/>
                </a:lnTo>
                <a:lnTo>
                  <a:pt x="95" y="7"/>
                </a:lnTo>
                <a:lnTo>
                  <a:pt x="109" y="3"/>
                </a:lnTo>
                <a:lnTo>
                  <a:pt x="122" y="1"/>
                </a:lnTo>
                <a:lnTo>
                  <a:pt x="136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6699CC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BA671E0-FC04-45A2-8340-74B5B18D1904}"/>
              </a:ext>
            </a:extLst>
          </p:cNvPr>
          <p:cNvSpPr txBox="1"/>
          <p:nvPr/>
        </p:nvSpPr>
        <p:spPr>
          <a:xfrm>
            <a:off x="9805919" y="407764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Diseño Gráfico</a:t>
            </a:r>
          </a:p>
          <a:p>
            <a:pPr lvl="0" algn="ctr"/>
            <a:r>
              <a:rPr lang="pt-B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Karina Barrantes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C2F78-70B7-4AC3-A1CD-1F0834A0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A1ED-A1D7-427A-8ACC-C59C7DA9481B}" type="slidenum">
              <a:rPr lang="en-GB" smtClean="0"/>
              <a:t>9</a:t>
            </a:fld>
            <a:endParaRPr lang="en-GB"/>
          </a:p>
        </p:txBody>
      </p:sp>
      <p:sp>
        <p:nvSpPr>
          <p:cNvPr id="64" name="Freeform 14">
            <a:extLst>
              <a:ext uri="{FF2B5EF4-FFF2-40B4-BE49-F238E27FC236}">
                <a16:creationId xmlns:a16="http://schemas.microsoft.com/office/drawing/2014/main" id="{8265FDBF-EFA6-C410-44BD-A7AAD48D46EB}"/>
              </a:ext>
            </a:extLst>
          </p:cNvPr>
          <p:cNvSpPr>
            <a:spLocks/>
          </p:cNvSpPr>
          <p:nvPr/>
        </p:nvSpPr>
        <p:spPr bwMode="auto">
          <a:xfrm>
            <a:off x="5141390" y="5596379"/>
            <a:ext cx="1752600" cy="550863"/>
          </a:xfrm>
          <a:custGeom>
            <a:avLst/>
            <a:gdLst>
              <a:gd name="T0" fmla="*/ 3174 w 3311"/>
              <a:gd name="T1" fmla="*/ 0 h 1041"/>
              <a:gd name="T2" fmla="*/ 3202 w 3311"/>
              <a:gd name="T3" fmla="*/ 3 h 1041"/>
              <a:gd name="T4" fmla="*/ 3227 w 3311"/>
              <a:gd name="T5" fmla="*/ 11 h 1041"/>
              <a:gd name="T6" fmla="*/ 3250 w 3311"/>
              <a:gd name="T7" fmla="*/ 23 h 1041"/>
              <a:gd name="T8" fmla="*/ 3271 w 3311"/>
              <a:gd name="T9" fmla="*/ 40 h 1041"/>
              <a:gd name="T10" fmla="*/ 3288 w 3311"/>
              <a:gd name="T11" fmla="*/ 61 h 1041"/>
              <a:gd name="T12" fmla="*/ 3300 w 3311"/>
              <a:gd name="T13" fmla="*/ 83 h 1041"/>
              <a:gd name="T14" fmla="*/ 3308 w 3311"/>
              <a:gd name="T15" fmla="*/ 109 h 1041"/>
              <a:gd name="T16" fmla="*/ 3311 w 3311"/>
              <a:gd name="T17" fmla="*/ 137 h 1041"/>
              <a:gd name="T18" fmla="*/ 3311 w 3311"/>
              <a:gd name="T19" fmla="*/ 920 h 1041"/>
              <a:gd name="T20" fmla="*/ 3305 w 3311"/>
              <a:gd name="T21" fmla="*/ 946 h 1041"/>
              <a:gd name="T22" fmla="*/ 3294 w 3311"/>
              <a:gd name="T23" fmla="*/ 970 h 1041"/>
              <a:gd name="T24" fmla="*/ 3279 w 3311"/>
              <a:gd name="T25" fmla="*/ 992 h 1041"/>
              <a:gd name="T26" fmla="*/ 3261 w 3311"/>
              <a:gd name="T27" fmla="*/ 1011 h 1041"/>
              <a:gd name="T28" fmla="*/ 3239 w 3311"/>
              <a:gd name="T29" fmla="*/ 1026 h 1041"/>
              <a:gd name="T30" fmla="*/ 3215 w 3311"/>
              <a:gd name="T31" fmla="*/ 1035 h 1041"/>
              <a:gd name="T32" fmla="*/ 3189 w 3311"/>
              <a:gd name="T33" fmla="*/ 1041 h 1041"/>
              <a:gd name="T34" fmla="*/ 137 w 3311"/>
              <a:gd name="T35" fmla="*/ 1041 h 1041"/>
              <a:gd name="T36" fmla="*/ 109 w 3311"/>
              <a:gd name="T37" fmla="*/ 1039 h 1041"/>
              <a:gd name="T38" fmla="*/ 84 w 3311"/>
              <a:gd name="T39" fmla="*/ 1031 h 1041"/>
              <a:gd name="T40" fmla="*/ 61 w 3311"/>
              <a:gd name="T41" fmla="*/ 1018 h 1041"/>
              <a:gd name="T42" fmla="*/ 40 w 3311"/>
              <a:gd name="T43" fmla="*/ 1002 h 1041"/>
              <a:gd name="T44" fmla="*/ 23 w 3311"/>
              <a:gd name="T45" fmla="*/ 982 h 1041"/>
              <a:gd name="T46" fmla="*/ 11 w 3311"/>
              <a:gd name="T47" fmla="*/ 958 h 1041"/>
              <a:gd name="T48" fmla="*/ 3 w 3311"/>
              <a:gd name="T49" fmla="*/ 933 h 1041"/>
              <a:gd name="T50" fmla="*/ 0 w 3311"/>
              <a:gd name="T51" fmla="*/ 906 h 1041"/>
              <a:gd name="T52" fmla="*/ 0 w 3311"/>
              <a:gd name="T53" fmla="*/ 122 h 1041"/>
              <a:gd name="T54" fmla="*/ 6 w 3311"/>
              <a:gd name="T55" fmla="*/ 96 h 1041"/>
              <a:gd name="T56" fmla="*/ 17 w 3311"/>
              <a:gd name="T57" fmla="*/ 71 h 1041"/>
              <a:gd name="T58" fmla="*/ 32 w 3311"/>
              <a:gd name="T59" fmla="*/ 50 h 1041"/>
              <a:gd name="T60" fmla="*/ 50 w 3311"/>
              <a:gd name="T61" fmla="*/ 32 h 1041"/>
              <a:gd name="T62" fmla="*/ 72 w 3311"/>
              <a:gd name="T63" fmla="*/ 16 h 1041"/>
              <a:gd name="T64" fmla="*/ 96 w 3311"/>
              <a:gd name="T65" fmla="*/ 6 h 1041"/>
              <a:gd name="T66" fmla="*/ 122 w 3311"/>
              <a:gd name="T67" fmla="*/ 0 h 1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1" h="1041">
                <a:moveTo>
                  <a:pt x="137" y="0"/>
                </a:moveTo>
                <a:lnTo>
                  <a:pt x="3174" y="0"/>
                </a:lnTo>
                <a:lnTo>
                  <a:pt x="3189" y="0"/>
                </a:lnTo>
                <a:lnTo>
                  <a:pt x="3202" y="3"/>
                </a:lnTo>
                <a:lnTo>
                  <a:pt x="3215" y="6"/>
                </a:lnTo>
                <a:lnTo>
                  <a:pt x="3227" y="11"/>
                </a:lnTo>
                <a:lnTo>
                  <a:pt x="3239" y="16"/>
                </a:lnTo>
                <a:lnTo>
                  <a:pt x="3250" y="23"/>
                </a:lnTo>
                <a:lnTo>
                  <a:pt x="3261" y="32"/>
                </a:lnTo>
                <a:lnTo>
                  <a:pt x="3271" y="40"/>
                </a:lnTo>
                <a:lnTo>
                  <a:pt x="3279" y="50"/>
                </a:lnTo>
                <a:lnTo>
                  <a:pt x="3288" y="61"/>
                </a:lnTo>
                <a:lnTo>
                  <a:pt x="3294" y="71"/>
                </a:lnTo>
                <a:lnTo>
                  <a:pt x="3300" y="83"/>
                </a:lnTo>
                <a:lnTo>
                  <a:pt x="3305" y="96"/>
                </a:lnTo>
                <a:lnTo>
                  <a:pt x="3308" y="109"/>
                </a:lnTo>
                <a:lnTo>
                  <a:pt x="3311" y="122"/>
                </a:lnTo>
                <a:lnTo>
                  <a:pt x="3311" y="137"/>
                </a:lnTo>
                <a:lnTo>
                  <a:pt x="3311" y="906"/>
                </a:lnTo>
                <a:lnTo>
                  <a:pt x="3311" y="920"/>
                </a:lnTo>
                <a:lnTo>
                  <a:pt x="3308" y="933"/>
                </a:lnTo>
                <a:lnTo>
                  <a:pt x="3305" y="946"/>
                </a:lnTo>
                <a:lnTo>
                  <a:pt x="3300" y="958"/>
                </a:lnTo>
                <a:lnTo>
                  <a:pt x="3294" y="970"/>
                </a:lnTo>
                <a:lnTo>
                  <a:pt x="3288" y="982"/>
                </a:lnTo>
                <a:lnTo>
                  <a:pt x="3279" y="992"/>
                </a:lnTo>
                <a:lnTo>
                  <a:pt x="3271" y="1002"/>
                </a:lnTo>
                <a:lnTo>
                  <a:pt x="3261" y="1011"/>
                </a:lnTo>
                <a:lnTo>
                  <a:pt x="3250" y="1018"/>
                </a:lnTo>
                <a:lnTo>
                  <a:pt x="3239" y="1026"/>
                </a:lnTo>
                <a:lnTo>
                  <a:pt x="3227" y="1031"/>
                </a:lnTo>
                <a:lnTo>
                  <a:pt x="3215" y="1035"/>
                </a:lnTo>
                <a:lnTo>
                  <a:pt x="3202" y="1039"/>
                </a:lnTo>
                <a:lnTo>
                  <a:pt x="3189" y="1041"/>
                </a:lnTo>
                <a:lnTo>
                  <a:pt x="3174" y="1041"/>
                </a:lnTo>
                <a:lnTo>
                  <a:pt x="137" y="1041"/>
                </a:lnTo>
                <a:lnTo>
                  <a:pt x="122" y="1041"/>
                </a:lnTo>
                <a:lnTo>
                  <a:pt x="109" y="1039"/>
                </a:lnTo>
                <a:lnTo>
                  <a:pt x="96" y="1035"/>
                </a:lnTo>
                <a:lnTo>
                  <a:pt x="84" y="1031"/>
                </a:lnTo>
                <a:lnTo>
                  <a:pt x="72" y="1026"/>
                </a:lnTo>
                <a:lnTo>
                  <a:pt x="61" y="1018"/>
                </a:lnTo>
                <a:lnTo>
                  <a:pt x="50" y="1011"/>
                </a:lnTo>
                <a:lnTo>
                  <a:pt x="40" y="1002"/>
                </a:lnTo>
                <a:lnTo>
                  <a:pt x="32" y="992"/>
                </a:lnTo>
                <a:lnTo>
                  <a:pt x="23" y="982"/>
                </a:lnTo>
                <a:lnTo>
                  <a:pt x="17" y="970"/>
                </a:lnTo>
                <a:lnTo>
                  <a:pt x="11" y="958"/>
                </a:lnTo>
                <a:lnTo>
                  <a:pt x="6" y="946"/>
                </a:lnTo>
                <a:lnTo>
                  <a:pt x="3" y="933"/>
                </a:lnTo>
                <a:lnTo>
                  <a:pt x="0" y="920"/>
                </a:lnTo>
                <a:lnTo>
                  <a:pt x="0" y="906"/>
                </a:lnTo>
                <a:lnTo>
                  <a:pt x="0" y="137"/>
                </a:lnTo>
                <a:lnTo>
                  <a:pt x="0" y="122"/>
                </a:lnTo>
                <a:lnTo>
                  <a:pt x="3" y="109"/>
                </a:lnTo>
                <a:lnTo>
                  <a:pt x="6" y="96"/>
                </a:lnTo>
                <a:lnTo>
                  <a:pt x="11" y="83"/>
                </a:lnTo>
                <a:lnTo>
                  <a:pt x="17" y="71"/>
                </a:lnTo>
                <a:lnTo>
                  <a:pt x="23" y="61"/>
                </a:lnTo>
                <a:lnTo>
                  <a:pt x="32" y="50"/>
                </a:lnTo>
                <a:lnTo>
                  <a:pt x="40" y="40"/>
                </a:lnTo>
                <a:lnTo>
                  <a:pt x="50" y="32"/>
                </a:lnTo>
                <a:lnTo>
                  <a:pt x="61" y="23"/>
                </a:lnTo>
                <a:lnTo>
                  <a:pt x="72" y="16"/>
                </a:lnTo>
                <a:lnTo>
                  <a:pt x="84" y="11"/>
                </a:lnTo>
                <a:lnTo>
                  <a:pt x="96" y="6"/>
                </a:lnTo>
                <a:lnTo>
                  <a:pt x="109" y="3"/>
                </a:lnTo>
                <a:lnTo>
                  <a:pt x="122" y="0"/>
                </a:lnTo>
                <a:lnTo>
                  <a:pt x="137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38A4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TextBox 47">
            <a:extLst>
              <a:ext uri="{FF2B5EF4-FFF2-40B4-BE49-F238E27FC236}">
                <a16:creationId xmlns:a16="http://schemas.microsoft.com/office/drawing/2014/main" id="{952962E8-0724-EF76-AB5E-848BD237A0C0}"/>
              </a:ext>
            </a:extLst>
          </p:cNvPr>
          <p:cNvSpPr txBox="1"/>
          <p:nvPr/>
        </p:nvSpPr>
        <p:spPr>
          <a:xfrm>
            <a:off x="5162479" y="5653895"/>
            <a:ext cx="175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Mercadeo</a:t>
            </a:r>
            <a:endParaRPr lang="pt-BR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/>
            <a:r>
              <a:rPr lang="pt-B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Michelle </a:t>
            </a:r>
            <a:r>
              <a:rPr lang="pt-BR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Zúñiga</a:t>
            </a:r>
            <a:endParaRPr lang="pt-BR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97D632A5-13DE-DA69-340C-C70CD17EF9E1}"/>
              </a:ext>
            </a:extLst>
          </p:cNvPr>
          <p:cNvSpPr>
            <a:spLocks/>
          </p:cNvSpPr>
          <p:nvPr/>
        </p:nvSpPr>
        <p:spPr bwMode="auto">
          <a:xfrm>
            <a:off x="2796619" y="5033238"/>
            <a:ext cx="1751013" cy="727294"/>
          </a:xfrm>
          <a:custGeom>
            <a:avLst/>
            <a:gdLst>
              <a:gd name="T0" fmla="*/ 3173 w 3310"/>
              <a:gd name="T1" fmla="*/ 0 h 1042"/>
              <a:gd name="T2" fmla="*/ 3201 w 3310"/>
              <a:gd name="T3" fmla="*/ 3 h 1042"/>
              <a:gd name="T4" fmla="*/ 3227 w 3310"/>
              <a:gd name="T5" fmla="*/ 10 h 1042"/>
              <a:gd name="T6" fmla="*/ 3250 w 3310"/>
              <a:gd name="T7" fmla="*/ 24 h 1042"/>
              <a:gd name="T8" fmla="*/ 3270 w 3310"/>
              <a:gd name="T9" fmla="*/ 41 h 1042"/>
              <a:gd name="T10" fmla="*/ 3287 w 3310"/>
              <a:gd name="T11" fmla="*/ 60 h 1042"/>
              <a:gd name="T12" fmla="*/ 3299 w 3310"/>
              <a:gd name="T13" fmla="*/ 83 h 1042"/>
              <a:gd name="T14" fmla="*/ 3308 w 3310"/>
              <a:gd name="T15" fmla="*/ 109 h 1042"/>
              <a:gd name="T16" fmla="*/ 3310 w 3310"/>
              <a:gd name="T17" fmla="*/ 136 h 1042"/>
              <a:gd name="T18" fmla="*/ 3309 w 3310"/>
              <a:gd name="T19" fmla="*/ 920 h 1042"/>
              <a:gd name="T20" fmla="*/ 3304 w 3310"/>
              <a:gd name="T21" fmla="*/ 947 h 1042"/>
              <a:gd name="T22" fmla="*/ 3293 w 3310"/>
              <a:gd name="T23" fmla="*/ 971 h 1042"/>
              <a:gd name="T24" fmla="*/ 3279 w 3310"/>
              <a:gd name="T25" fmla="*/ 992 h 1042"/>
              <a:gd name="T26" fmla="*/ 3260 w 3310"/>
              <a:gd name="T27" fmla="*/ 1011 h 1042"/>
              <a:gd name="T28" fmla="*/ 3239 w 3310"/>
              <a:gd name="T29" fmla="*/ 1025 h 1042"/>
              <a:gd name="T30" fmla="*/ 3214 w 3310"/>
              <a:gd name="T31" fmla="*/ 1036 h 1042"/>
              <a:gd name="T32" fmla="*/ 3188 w 3310"/>
              <a:gd name="T33" fmla="*/ 1041 h 1042"/>
              <a:gd name="T34" fmla="*/ 136 w 3310"/>
              <a:gd name="T35" fmla="*/ 1042 h 1042"/>
              <a:gd name="T36" fmla="*/ 108 w 3310"/>
              <a:gd name="T37" fmla="*/ 1039 h 1042"/>
              <a:gd name="T38" fmla="*/ 83 w 3310"/>
              <a:gd name="T39" fmla="*/ 1031 h 1042"/>
              <a:gd name="T40" fmla="*/ 60 w 3310"/>
              <a:gd name="T41" fmla="*/ 1019 h 1042"/>
              <a:gd name="T42" fmla="*/ 39 w 3310"/>
              <a:gd name="T43" fmla="*/ 1002 h 1042"/>
              <a:gd name="T44" fmla="*/ 23 w 3310"/>
              <a:gd name="T45" fmla="*/ 982 h 1042"/>
              <a:gd name="T46" fmla="*/ 10 w 3310"/>
              <a:gd name="T47" fmla="*/ 959 h 1042"/>
              <a:gd name="T48" fmla="*/ 2 w 3310"/>
              <a:gd name="T49" fmla="*/ 933 h 1042"/>
              <a:gd name="T50" fmla="*/ 0 w 3310"/>
              <a:gd name="T51" fmla="*/ 906 h 1042"/>
              <a:gd name="T52" fmla="*/ 0 w 3310"/>
              <a:gd name="T53" fmla="*/ 123 h 1042"/>
              <a:gd name="T54" fmla="*/ 6 w 3310"/>
              <a:gd name="T55" fmla="*/ 96 h 1042"/>
              <a:gd name="T56" fmla="*/ 15 w 3310"/>
              <a:gd name="T57" fmla="*/ 72 h 1042"/>
              <a:gd name="T58" fmla="*/ 31 w 3310"/>
              <a:gd name="T59" fmla="*/ 50 h 1042"/>
              <a:gd name="T60" fmla="*/ 49 w 3310"/>
              <a:gd name="T61" fmla="*/ 31 h 1042"/>
              <a:gd name="T62" fmla="*/ 71 w 3310"/>
              <a:gd name="T63" fmla="*/ 16 h 1042"/>
              <a:gd name="T64" fmla="*/ 95 w 3310"/>
              <a:gd name="T65" fmla="*/ 7 h 1042"/>
              <a:gd name="T66" fmla="*/ 122 w 3310"/>
              <a:gd name="T67" fmla="*/ 1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0" h="1042">
                <a:moveTo>
                  <a:pt x="136" y="0"/>
                </a:moveTo>
                <a:lnTo>
                  <a:pt x="3173" y="0"/>
                </a:lnTo>
                <a:lnTo>
                  <a:pt x="3188" y="1"/>
                </a:lnTo>
                <a:lnTo>
                  <a:pt x="3201" y="3"/>
                </a:lnTo>
                <a:lnTo>
                  <a:pt x="3214" y="7"/>
                </a:lnTo>
                <a:lnTo>
                  <a:pt x="3227" y="10"/>
                </a:lnTo>
                <a:lnTo>
                  <a:pt x="3239" y="16"/>
                </a:lnTo>
                <a:lnTo>
                  <a:pt x="3250" y="24"/>
                </a:lnTo>
                <a:lnTo>
                  <a:pt x="3260" y="31"/>
                </a:lnTo>
                <a:lnTo>
                  <a:pt x="3270" y="41"/>
                </a:lnTo>
                <a:lnTo>
                  <a:pt x="3279" y="50"/>
                </a:lnTo>
                <a:lnTo>
                  <a:pt x="3287" y="60"/>
                </a:lnTo>
                <a:lnTo>
                  <a:pt x="3293" y="72"/>
                </a:lnTo>
                <a:lnTo>
                  <a:pt x="3299" y="83"/>
                </a:lnTo>
                <a:lnTo>
                  <a:pt x="3304" y="96"/>
                </a:lnTo>
                <a:lnTo>
                  <a:pt x="3308" y="109"/>
                </a:lnTo>
                <a:lnTo>
                  <a:pt x="3309" y="123"/>
                </a:lnTo>
                <a:lnTo>
                  <a:pt x="3310" y="136"/>
                </a:lnTo>
                <a:lnTo>
                  <a:pt x="3310" y="906"/>
                </a:lnTo>
                <a:lnTo>
                  <a:pt x="3309" y="920"/>
                </a:lnTo>
                <a:lnTo>
                  <a:pt x="3308" y="933"/>
                </a:lnTo>
                <a:lnTo>
                  <a:pt x="3304" y="947"/>
                </a:lnTo>
                <a:lnTo>
                  <a:pt x="3299" y="959"/>
                </a:lnTo>
                <a:lnTo>
                  <a:pt x="3293" y="971"/>
                </a:lnTo>
                <a:lnTo>
                  <a:pt x="3287" y="982"/>
                </a:lnTo>
                <a:lnTo>
                  <a:pt x="3279" y="992"/>
                </a:lnTo>
                <a:lnTo>
                  <a:pt x="3270" y="1002"/>
                </a:lnTo>
                <a:lnTo>
                  <a:pt x="3260" y="1011"/>
                </a:lnTo>
                <a:lnTo>
                  <a:pt x="3250" y="1019"/>
                </a:lnTo>
                <a:lnTo>
                  <a:pt x="3239" y="1025"/>
                </a:lnTo>
                <a:lnTo>
                  <a:pt x="3227" y="1031"/>
                </a:lnTo>
                <a:lnTo>
                  <a:pt x="3214" y="1036"/>
                </a:lnTo>
                <a:lnTo>
                  <a:pt x="3201" y="1039"/>
                </a:lnTo>
                <a:lnTo>
                  <a:pt x="3188" y="1041"/>
                </a:lnTo>
                <a:lnTo>
                  <a:pt x="3173" y="1042"/>
                </a:lnTo>
                <a:lnTo>
                  <a:pt x="136" y="1042"/>
                </a:lnTo>
                <a:lnTo>
                  <a:pt x="122" y="1041"/>
                </a:lnTo>
                <a:lnTo>
                  <a:pt x="108" y="1039"/>
                </a:lnTo>
                <a:lnTo>
                  <a:pt x="95" y="1036"/>
                </a:lnTo>
                <a:lnTo>
                  <a:pt x="83" y="1031"/>
                </a:lnTo>
                <a:lnTo>
                  <a:pt x="71" y="1025"/>
                </a:lnTo>
                <a:lnTo>
                  <a:pt x="60" y="1019"/>
                </a:lnTo>
                <a:lnTo>
                  <a:pt x="49" y="1011"/>
                </a:lnTo>
                <a:lnTo>
                  <a:pt x="39" y="1002"/>
                </a:lnTo>
                <a:lnTo>
                  <a:pt x="31" y="992"/>
                </a:lnTo>
                <a:lnTo>
                  <a:pt x="23" y="982"/>
                </a:lnTo>
                <a:lnTo>
                  <a:pt x="15" y="971"/>
                </a:lnTo>
                <a:lnTo>
                  <a:pt x="10" y="959"/>
                </a:lnTo>
                <a:lnTo>
                  <a:pt x="6" y="947"/>
                </a:lnTo>
                <a:lnTo>
                  <a:pt x="2" y="933"/>
                </a:lnTo>
                <a:lnTo>
                  <a:pt x="0" y="920"/>
                </a:lnTo>
                <a:lnTo>
                  <a:pt x="0" y="906"/>
                </a:lnTo>
                <a:lnTo>
                  <a:pt x="0" y="136"/>
                </a:lnTo>
                <a:lnTo>
                  <a:pt x="0" y="123"/>
                </a:lnTo>
                <a:lnTo>
                  <a:pt x="2" y="109"/>
                </a:lnTo>
                <a:lnTo>
                  <a:pt x="6" y="96"/>
                </a:lnTo>
                <a:lnTo>
                  <a:pt x="10" y="83"/>
                </a:lnTo>
                <a:lnTo>
                  <a:pt x="15" y="72"/>
                </a:lnTo>
                <a:lnTo>
                  <a:pt x="23" y="60"/>
                </a:lnTo>
                <a:lnTo>
                  <a:pt x="31" y="50"/>
                </a:lnTo>
                <a:lnTo>
                  <a:pt x="39" y="41"/>
                </a:lnTo>
                <a:lnTo>
                  <a:pt x="49" y="31"/>
                </a:lnTo>
                <a:lnTo>
                  <a:pt x="60" y="24"/>
                </a:lnTo>
                <a:lnTo>
                  <a:pt x="71" y="16"/>
                </a:lnTo>
                <a:lnTo>
                  <a:pt x="83" y="10"/>
                </a:lnTo>
                <a:lnTo>
                  <a:pt x="95" y="7"/>
                </a:lnTo>
                <a:lnTo>
                  <a:pt x="108" y="3"/>
                </a:lnTo>
                <a:lnTo>
                  <a:pt x="122" y="1"/>
                </a:lnTo>
                <a:lnTo>
                  <a:pt x="136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B7222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200" b="1" dirty="0"/>
              <a:t>Back Office</a:t>
            </a:r>
          </a:p>
          <a:p>
            <a:pPr algn="ctr"/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María José Castillo</a:t>
            </a: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642495E1-BD11-772E-8FE4-DE23B18343DE}"/>
              </a:ext>
            </a:extLst>
          </p:cNvPr>
          <p:cNvSpPr>
            <a:spLocks/>
          </p:cNvSpPr>
          <p:nvPr/>
        </p:nvSpPr>
        <p:spPr bwMode="auto">
          <a:xfrm>
            <a:off x="519286" y="4527660"/>
            <a:ext cx="1751013" cy="727294"/>
          </a:xfrm>
          <a:custGeom>
            <a:avLst/>
            <a:gdLst>
              <a:gd name="T0" fmla="*/ 3173 w 3310"/>
              <a:gd name="T1" fmla="*/ 0 h 1042"/>
              <a:gd name="T2" fmla="*/ 3201 w 3310"/>
              <a:gd name="T3" fmla="*/ 3 h 1042"/>
              <a:gd name="T4" fmla="*/ 3227 w 3310"/>
              <a:gd name="T5" fmla="*/ 10 h 1042"/>
              <a:gd name="T6" fmla="*/ 3250 w 3310"/>
              <a:gd name="T7" fmla="*/ 24 h 1042"/>
              <a:gd name="T8" fmla="*/ 3270 w 3310"/>
              <a:gd name="T9" fmla="*/ 41 h 1042"/>
              <a:gd name="T10" fmla="*/ 3287 w 3310"/>
              <a:gd name="T11" fmla="*/ 60 h 1042"/>
              <a:gd name="T12" fmla="*/ 3299 w 3310"/>
              <a:gd name="T13" fmla="*/ 83 h 1042"/>
              <a:gd name="T14" fmla="*/ 3308 w 3310"/>
              <a:gd name="T15" fmla="*/ 109 h 1042"/>
              <a:gd name="T16" fmla="*/ 3310 w 3310"/>
              <a:gd name="T17" fmla="*/ 136 h 1042"/>
              <a:gd name="T18" fmla="*/ 3309 w 3310"/>
              <a:gd name="T19" fmla="*/ 920 h 1042"/>
              <a:gd name="T20" fmla="*/ 3304 w 3310"/>
              <a:gd name="T21" fmla="*/ 947 h 1042"/>
              <a:gd name="T22" fmla="*/ 3293 w 3310"/>
              <a:gd name="T23" fmla="*/ 971 h 1042"/>
              <a:gd name="T24" fmla="*/ 3279 w 3310"/>
              <a:gd name="T25" fmla="*/ 992 h 1042"/>
              <a:gd name="T26" fmla="*/ 3260 w 3310"/>
              <a:gd name="T27" fmla="*/ 1011 h 1042"/>
              <a:gd name="T28" fmla="*/ 3239 w 3310"/>
              <a:gd name="T29" fmla="*/ 1025 h 1042"/>
              <a:gd name="T30" fmla="*/ 3214 w 3310"/>
              <a:gd name="T31" fmla="*/ 1036 h 1042"/>
              <a:gd name="T32" fmla="*/ 3188 w 3310"/>
              <a:gd name="T33" fmla="*/ 1041 h 1042"/>
              <a:gd name="T34" fmla="*/ 136 w 3310"/>
              <a:gd name="T35" fmla="*/ 1042 h 1042"/>
              <a:gd name="T36" fmla="*/ 108 w 3310"/>
              <a:gd name="T37" fmla="*/ 1039 h 1042"/>
              <a:gd name="T38" fmla="*/ 83 w 3310"/>
              <a:gd name="T39" fmla="*/ 1031 h 1042"/>
              <a:gd name="T40" fmla="*/ 60 w 3310"/>
              <a:gd name="T41" fmla="*/ 1019 h 1042"/>
              <a:gd name="T42" fmla="*/ 39 w 3310"/>
              <a:gd name="T43" fmla="*/ 1002 h 1042"/>
              <a:gd name="T44" fmla="*/ 23 w 3310"/>
              <a:gd name="T45" fmla="*/ 982 h 1042"/>
              <a:gd name="T46" fmla="*/ 10 w 3310"/>
              <a:gd name="T47" fmla="*/ 959 h 1042"/>
              <a:gd name="T48" fmla="*/ 2 w 3310"/>
              <a:gd name="T49" fmla="*/ 933 h 1042"/>
              <a:gd name="T50" fmla="*/ 0 w 3310"/>
              <a:gd name="T51" fmla="*/ 906 h 1042"/>
              <a:gd name="T52" fmla="*/ 0 w 3310"/>
              <a:gd name="T53" fmla="*/ 123 h 1042"/>
              <a:gd name="T54" fmla="*/ 6 w 3310"/>
              <a:gd name="T55" fmla="*/ 96 h 1042"/>
              <a:gd name="T56" fmla="*/ 15 w 3310"/>
              <a:gd name="T57" fmla="*/ 72 h 1042"/>
              <a:gd name="T58" fmla="*/ 31 w 3310"/>
              <a:gd name="T59" fmla="*/ 50 h 1042"/>
              <a:gd name="T60" fmla="*/ 49 w 3310"/>
              <a:gd name="T61" fmla="*/ 31 h 1042"/>
              <a:gd name="T62" fmla="*/ 71 w 3310"/>
              <a:gd name="T63" fmla="*/ 16 h 1042"/>
              <a:gd name="T64" fmla="*/ 95 w 3310"/>
              <a:gd name="T65" fmla="*/ 7 h 1042"/>
              <a:gd name="T66" fmla="*/ 122 w 3310"/>
              <a:gd name="T67" fmla="*/ 1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0" h="1042">
                <a:moveTo>
                  <a:pt x="136" y="0"/>
                </a:moveTo>
                <a:lnTo>
                  <a:pt x="3173" y="0"/>
                </a:lnTo>
                <a:lnTo>
                  <a:pt x="3188" y="1"/>
                </a:lnTo>
                <a:lnTo>
                  <a:pt x="3201" y="3"/>
                </a:lnTo>
                <a:lnTo>
                  <a:pt x="3214" y="7"/>
                </a:lnTo>
                <a:lnTo>
                  <a:pt x="3227" y="10"/>
                </a:lnTo>
                <a:lnTo>
                  <a:pt x="3239" y="16"/>
                </a:lnTo>
                <a:lnTo>
                  <a:pt x="3250" y="24"/>
                </a:lnTo>
                <a:lnTo>
                  <a:pt x="3260" y="31"/>
                </a:lnTo>
                <a:lnTo>
                  <a:pt x="3270" y="41"/>
                </a:lnTo>
                <a:lnTo>
                  <a:pt x="3279" y="50"/>
                </a:lnTo>
                <a:lnTo>
                  <a:pt x="3287" y="60"/>
                </a:lnTo>
                <a:lnTo>
                  <a:pt x="3293" y="72"/>
                </a:lnTo>
                <a:lnTo>
                  <a:pt x="3299" y="83"/>
                </a:lnTo>
                <a:lnTo>
                  <a:pt x="3304" y="96"/>
                </a:lnTo>
                <a:lnTo>
                  <a:pt x="3308" y="109"/>
                </a:lnTo>
                <a:lnTo>
                  <a:pt x="3309" y="123"/>
                </a:lnTo>
                <a:lnTo>
                  <a:pt x="3310" y="136"/>
                </a:lnTo>
                <a:lnTo>
                  <a:pt x="3310" y="906"/>
                </a:lnTo>
                <a:lnTo>
                  <a:pt x="3309" y="920"/>
                </a:lnTo>
                <a:lnTo>
                  <a:pt x="3308" y="933"/>
                </a:lnTo>
                <a:lnTo>
                  <a:pt x="3304" y="947"/>
                </a:lnTo>
                <a:lnTo>
                  <a:pt x="3299" y="959"/>
                </a:lnTo>
                <a:lnTo>
                  <a:pt x="3293" y="971"/>
                </a:lnTo>
                <a:lnTo>
                  <a:pt x="3287" y="982"/>
                </a:lnTo>
                <a:lnTo>
                  <a:pt x="3279" y="992"/>
                </a:lnTo>
                <a:lnTo>
                  <a:pt x="3270" y="1002"/>
                </a:lnTo>
                <a:lnTo>
                  <a:pt x="3260" y="1011"/>
                </a:lnTo>
                <a:lnTo>
                  <a:pt x="3250" y="1019"/>
                </a:lnTo>
                <a:lnTo>
                  <a:pt x="3239" y="1025"/>
                </a:lnTo>
                <a:lnTo>
                  <a:pt x="3227" y="1031"/>
                </a:lnTo>
                <a:lnTo>
                  <a:pt x="3214" y="1036"/>
                </a:lnTo>
                <a:lnTo>
                  <a:pt x="3201" y="1039"/>
                </a:lnTo>
                <a:lnTo>
                  <a:pt x="3188" y="1041"/>
                </a:lnTo>
                <a:lnTo>
                  <a:pt x="3173" y="1042"/>
                </a:lnTo>
                <a:lnTo>
                  <a:pt x="136" y="1042"/>
                </a:lnTo>
                <a:lnTo>
                  <a:pt x="122" y="1041"/>
                </a:lnTo>
                <a:lnTo>
                  <a:pt x="108" y="1039"/>
                </a:lnTo>
                <a:lnTo>
                  <a:pt x="95" y="1036"/>
                </a:lnTo>
                <a:lnTo>
                  <a:pt x="83" y="1031"/>
                </a:lnTo>
                <a:lnTo>
                  <a:pt x="71" y="1025"/>
                </a:lnTo>
                <a:lnTo>
                  <a:pt x="60" y="1019"/>
                </a:lnTo>
                <a:lnTo>
                  <a:pt x="49" y="1011"/>
                </a:lnTo>
                <a:lnTo>
                  <a:pt x="39" y="1002"/>
                </a:lnTo>
                <a:lnTo>
                  <a:pt x="31" y="992"/>
                </a:lnTo>
                <a:lnTo>
                  <a:pt x="23" y="982"/>
                </a:lnTo>
                <a:lnTo>
                  <a:pt x="15" y="971"/>
                </a:lnTo>
                <a:lnTo>
                  <a:pt x="10" y="959"/>
                </a:lnTo>
                <a:lnTo>
                  <a:pt x="6" y="947"/>
                </a:lnTo>
                <a:lnTo>
                  <a:pt x="2" y="933"/>
                </a:lnTo>
                <a:lnTo>
                  <a:pt x="0" y="920"/>
                </a:lnTo>
                <a:lnTo>
                  <a:pt x="0" y="906"/>
                </a:lnTo>
                <a:lnTo>
                  <a:pt x="0" y="136"/>
                </a:lnTo>
                <a:lnTo>
                  <a:pt x="0" y="123"/>
                </a:lnTo>
                <a:lnTo>
                  <a:pt x="2" y="109"/>
                </a:lnTo>
                <a:lnTo>
                  <a:pt x="6" y="96"/>
                </a:lnTo>
                <a:lnTo>
                  <a:pt x="10" y="83"/>
                </a:lnTo>
                <a:lnTo>
                  <a:pt x="15" y="72"/>
                </a:lnTo>
                <a:lnTo>
                  <a:pt x="23" y="60"/>
                </a:lnTo>
                <a:lnTo>
                  <a:pt x="31" y="50"/>
                </a:lnTo>
                <a:lnTo>
                  <a:pt x="39" y="41"/>
                </a:lnTo>
                <a:lnTo>
                  <a:pt x="49" y="31"/>
                </a:lnTo>
                <a:lnTo>
                  <a:pt x="60" y="24"/>
                </a:lnTo>
                <a:lnTo>
                  <a:pt x="71" y="16"/>
                </a:lnTo>
                <a:lnTo>
                  <a:pt x="83" y="10"/>
                </a:lnTo>
                <a:lnTo>
                  <a:pt x="95" y="7"/>
                </a:lnTo>
                <a:lnTo>
                  <a:pt x="108" y="3"/>
                </a:lnTo>
                <a:lnTo>
                  <a:pt x="122" y="1"/>
                </a:lnTo>
                <a:lnTo>
                  <a:pt x="136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B7222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200" b="1" dirty="0"/>
              <a:t>Outsourcing de personal</a:t>
            </a:r>
          </a:p>
          <a:p>
            <a:pPr algn="ctr"/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colaboradores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40" name="Rectangle 31">
            <a:extLst>
              <a:ext uri="{FF2B5EF4-FFF2-40B4-BE49-F238E27FC236}">
                <a16:creationId xmlns:a16="http://schemas.microsoft.com/office/drawing/2014/main" id="{A63C30FD-0A93-A392-273B-A01F2A9C2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4725144"/>
            <a:ext cx="45719" cy="306465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Rectangle 31">
            <a:extLst>
              <a:ext uri="{FF2B5EF4-FFF2-40B4-BE49-F238E27FC236}">
                <a16:creationId xmlns:a16="http://schemas.microsoft.com/office/drawing/2014/main" id="{FF1ACBA0-4163-CC29-7606-2FE7B235C22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493663" y="4789554"/>
            <a:ext cx="45719" cy="268607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" name="Rectangle 31">
            <a:extLst>
              <a:ext uri="{FF2B5EF4-FFF2-40B4-BE49-F238E27FC236}">
                <a16:creationId xmlns:a16="http://schemas.microsoft.com/office/drawing/2014/main" id="{FDEF5724-F134-01F3-5BFA-A01B5D145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240" y="4725144"/>
            <a:ext cx="45719" cy="306465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086903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i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560</Words>
  <Application>Microsoft Macintosh PowerPoint</Application>
  <PresentationFormat>Panorámica</PresentationFormat>
  <Paragraphs>131</Paragraphs>
  <Slides>36</Slides>
  <Notes>0</Notes>
  <HiddenSlides>2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Open Sans</vt:lpstr>
      <vt:lpstr>Open Sans Light</vt:lpstr>
      <vt:lpstr>Contenido</vt:lpstr>
      <vt:lpstr>Portada</vt:lpstr>
      <vt:lpstr>Un verdedero aliado estratégico en marketing para su punto de venta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 verdedero aliado estratégico en marketing para su punto de venta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Barrantes, Mario</dc:creator>
  <cp:lastModifiedBy>Wendy Barrantes</cp:lastModifiedBy>
  <cp:revision>58</cp:revision>
  <dcterms:created xsi:type="dcterms:W3CDTF">2022-01-19T17:26:42Z</dcterms:created>
  <dcterms:modified xsi:type="dcterms:W3CDTF">2022-09-21T23:23:44Z</dcterms:modified>
</cp:coreProperties>
</file>